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66" r:id="rId2"/>
    <p:sldId id="267" r:id="rId3"/>
    <p:sldId id="269" r:id="rId4"/>
    <p:sldId id="256" r:id="rId5"/>
    <p:sldId id="262" r:id="rId6"/>
    <p:sldId id="257" r:id="rId7"/>
    <p:sldId id="258" r:id="rId8"/>
    <p:sldId id="263" r:id="rId9"/>
    <p:sldId id="259" r:id="rId10"/>
    <p:sldId id="260" r:id="rId11"/>
    <p:sldId id="264" r:id="rId12"/>
    <p:sldId id="261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79" autoAdjust="0"/>
  </p:normalViewPr>
  <p:slideViewPr>
    <p:cSldViewPr>
      <p:cViewPr>
        <p:scale>
          <a:sx n="66" d="100"/>
          <a:sy n="66" d="100"/>
        </p:scale>
        <p:origin x="-60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C0DC-1C40-4AAC-AED6-A6A5B321017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2F9C-2355-4DC1-B9E2-63C4C2F9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D11D1-DA21-41FE-84BA-2E97CD796D76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A5DCB-9E32-4D61-9191-C5EFC1946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28600"/>
            <a:ext cx="7772400" cy="1241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mk-MK" sz="3700" smtClean="0">
                <a:ln>
                  <a:noFill/>
                </a:ln>
                <a:solidFill>
                  <a:srgbClr val="FFFF00"/>
                </a:solidFill>
                <a:effectLst/>
                <a:latin typeface="Lucida Sans" pitchFamily="34" charset="0"/>
              </a:rPr>
              <a:t>Превентивни вежби од појава на телесни деформитети</a:t>
            </a:r>
            <a:endParaRPr lang="en-GB" sz="3700" smtClean="0">
              <a:ln>
                <a:noFill/>
              </a:ln>
              <a:solidFill>
                <a:srgbClr val="FFFF00"/>
              </a:solidFill>
              <a:effectLst/>
              <a:latin typeface="Lucida Sans" pitchFamily="34" charset="0"/>
            </a:endParaRPr>
          </a:p>
        </p:txBody>
      </p:sp>
      <p:sp>
        <p:nvSpPr>
          <p:cNvPr id="3074" name="Rectangle 3"/>
          <p:cNvSpPr>
            <a:spLocks noGrp="1"/>
          </p:cNvSpPr>
          <p:nvPr>
            <p:ph type="subTitle" idx="4294967295"/>
          </p:nvPr>
        </p:nvSpPr>
        <p:spPr>
          <a:xfrm>
            <a:off x="762000" y="1905000"/>
            <a:ext cx="7772400" cy="4953000"/>
          </a:xfrm>
        </p:spPr>
        <p:txBody>
          <a:bodyPr/>
          <a:lstStyle/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mk-MK" sz="2000" smtClean="0">
                <a:solidFill>
                  <a:srgbClr val="FFFF00"/>
                </a:solidFill>
                <a:latin typeface="Calibri" pitchFamily="34" charset="0"/>
              </a:rPr>
              <a:t>Конкретизирани тематски цели и з</a:t>
            </a:r>
            <a:r>
              <a:rPr lang="en-US" sz="2000" smtClean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mk-MK" sz="2000" smtClean="0">
                <a:solidFill>
                  <a:srgbClr val="FFFF00"/>
                </a:solidFill>
                <a:latin typeface="Calibri" pitchFamily="34" charset="0"/>
              </a:rPr>
              <a:t>дачи</a:t>
            </a:r>
            <a:r>
              <a:rPr lang="en-US" sz="200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mk-MK" sz="2000" smtClean="0">
              <a:solidFill>
                <a:srgbClr val="FFFF00"/>
              </a:solidFill>
              <a:latin typeface="Calibri" pitchFamily="34" charset="0"/>
            </a:endParaRPr>
          </a:p>
          <a:p>
            <a:pPr marL="136525" indent="0" algn="ctr">
              <a:lnSpc>
                <a:spcPct val="80000"/>
              </a:lnSpc>
              <a:buFontTx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Превентивно делување на правилниот телесен развој и развој на сила на поедини мускулни групи на телото, како и откривање, превенција и вежби за постојаните телесни деформитети</a:t>
            </a:r>
          </a:p>
          <a:p>
            <a:pPr marL="136525" indent="0" algn="ctr">
              <a:lnSpc>
                <a:spcPct val="80000"/>
              </a:lnSpc>
              <a:buFontTx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Подобрување на нормалната рамнотежа и соодност на сите функции на организмот и основната моторика (сила, подвижност, издржливост, аластичност и др....)</a:t>
            </a:r>
          </a:p>
          <a:p>
            <a:pPr marL="136525" indent="0" algn="ctr">
              <a:lnSpc>
                <a:spcPct val="80000"/>
              </a:lnSpc>
              <a:buFontTx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Усвојување и увежбување и усовршување на вежби од корективна гимнастика за специфични мускулни групи и специфични физички и функционални способности</a:t>
            </a:r>
          </a:p>
          <a:p>
            <a:pPr marL="136525" indent="0" algn="ctr">
              <a:lnSpc>
                <a:spcPct val="80000"/>
              </a:lnSpc>
              <a:buFontTx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Подобрување на општата моторика и координација во просторот</a:t>
            </a: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Според бројните истражувања во светот и кај нас , лошото држење  и телесните деформитети кај училишната  младина се релативно често застапени и имаат  тенденција да погресираат од помалата кон постарата училишна возраст. Ова особено се однесува на аномалиите на рбетот и стаопалата.</a:t>
            </a: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Најчестите деформитети кои се јавуваат во оваа возраст  кај децата се </a:t>
            </a:r>
            <a:r>
              <a:rPr lang="en-US" sz="180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endParaRPr lang="mk-MK" sz="1800" smtClean="0">
              <a:solidFill>
                <a:srgbClr val="FFFF00"/>
              </a:solidFill>
              <a:latin typeface="Calibri" pitchFamily="34" charset="0"/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mk-MK" sz="180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mk-MK" sz="2000" smtClean="0">
                <a:solidFill>
                  <a:srgbClr val="FF3300"/>
                </a:solidFill>
                <a:latin typeface="Calibri" pitchFamily="34" charset="0"/>
              </a:rPr>
              <a:t>КИФОЗА, ЛОРДОЗА и СКОЛИОЗА</a:t>
            </a:r>
            <a:endParaRPr lang="en-GB" sz="2000" smtClean="0">
              <a:solidFill>
                <a:srgbClr val="FF3300"/>
              </a:solidFill>
              <a:latin typeface="Calibri" pitchFamily="34" charset="0"/>
            </a:endParaRPr>
          </a:p>
          <a:p>
            <a:pPr marL="136525" indent="0" algn="ctr"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FF3300"/>
              </a:solidFill>
              <a:latin typeface="Calibri" pitchFamily="34" charset="0"/>
            </a:endParaRPr>
          </a:p>
          <a:p>
            <a:pPr marL="136525" indent="0" algn="ctr"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mk-MK" sz="280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Сколиоза</a:t>
            </a:r>
            <a:endParaRPr lang="en-GB" sz="280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mk-MK" sz="2000" smtClean="0">
                <a:solidFill>
                  <a:srgbClr val="FFFF00"/>
                </a:solidFill>
                <a:latin typeface="Calibri" pitchFamily="34" charset="0"/>
              </a:rPr>
              <a:t>Сколиотично лошо држење, претставува еден од најчестите деформитети во фронталан рамнина.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2000" smtClean="0">
                <a:solidFill>
                  <a:srgbClr val="FFFF00"/>
                </a:solidFill>
                <a:latin typeface="Calibri" pitchFamily="34" charset="0"/>
              </a:rPr>
              <a:t>Основни симптоми на сколиотично држење на телото се – главата е искривена во едната страна, рамото на конвексната стрена е нешто повисоко подигната, Лоренцовиот триаголник на конкавната страна е нешто понагласен- зголемен, лопатката на ковексната страна се наоѓа поблиску до рбетот и е нешто поиспакната, мускулатурата на трупот од левата и десната страна често пати е асиметрично развиена, стомакот е испачен и млитав, асиметрично развиена глутеалната мускулатура, поради асиметричниот развој на мускулите од левата и десната страна едната нога може да биде флектирана или хиперекстензирана.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2000" smtClean="0">
                <a:solidFill>
                  <a:srgbClr val="FFFF00"/>
                </a:solidFill>
                <a:latin typeface="Calibri" pitchFamily="34" charset="0"/>
              </a:rPr>
              <a:t>Телесните вежби и активности, наменети за превенција на сколиотичното држење, имаат за цел да воспостават рамнотежа помеѓу мускулите од левата –десната страна , мускулите од предно задната страна на трупот.</a:t>
            </a:r>
            <a:endParaRPr lang="en-GB" sz="200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smtClean="0">
              <a:latin typeface="Book Antiqua" pitchFamily="18" charset="0"/>
            </a:endParaRPr>
          </a:p>
        </p:txBody>
      </p:sp>
      <p:pic>
        <p:nvPicPr>
          <p:cNvPr id="13315" name="Picture 4" descr="390320_1329001692011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skolio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3530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95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3550" y="3111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mk-MK" sz="28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Превентивни вежби</a:t>
            </a:r>
            <a:br>
              <a:rPr lang="mk-MK" sz="28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en-GB" sz="28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338" name="Picture 186" descr="img0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23988"/>
            <a:ext cx="6781800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smtClean="0">
              <a:latin typeface="Book Antiqua" pitchFamily="18" charset="0"/>
            </a:endParaRPr>
          </a:p>
        </p:txBody>
      </p:sp>
      <p:pic>
        <p:nvPicPr>
          <p:cNvPr id="15363" name="Picture 5" descr="drzanje-dj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162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mk-MK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mk-MK" sz="3600" smtClean="0">
                <a:ln>
                  <a:noFill/>
                </a:ln>
                <a:solidFill>
                  <a:srgbClr val="FF0000"/>
                </a:solidFill>
                <a:effectLst/>
              </a:rPr>
              <a:t>Ви благодарам на вниманието</a:t>
            </a:r>
            <a:r>
              <a:rPr lang="mk-MK" sz="450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GB" sz="45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GB" sz="3200" smtClean="0"/>
          </a:p>
        </p:txBody>
      </p:sp>
      <p:pic>
        <p:nvPicPr>
          <p:cNvPr id="16387" name="Picture 4" descr="smile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4876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6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04800"/>
            <a:ext cx="8229600" cy="6003925"/>
          </a:xfrm>
        </p:spPr>
        <p:txBody>
          <a:bodyPr/>
          <a:lstStyle/>
          <a:p>
            <a:endParaRPr lang="en-GB" sz="1600" smtClean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099" name="Picture 5" descr="wqdy posta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3" name="Picture 4" descr="kinetotera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16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1987" y="844551"/>
            <a:ext cx="7772401" cy="4952999"/>
          </a:xfrm>
        </p:spPr>
        <p:txBody>
          <a:bodyPr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КИФОЗА</a:t>
            </a:r>
            <a:r>
              <a:rPr lang="en-US" sz="1400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en-US" sz="1400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Кифотичното лошо држење,претставува зголемена физиолошка кривина на рбетот(над 3-4цм),во пределот на грбот чиј конкавитет е свртен спрема напред.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Ова зголемување доаѓа поради промените кои најчесто ги зафатиле мускулите,лигаментите и коскено-зглобниот систем во пределот на рбетот или како последица на некоја болест.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За правилно формирање и одржување на физиолошките кривини на рбетот во сагитална рамнина,пресудна улога имаат мускулите на грбот,стомакот и градниот кош.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Основни симптоми на кифотичното лошо држење на телото се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:</a:t>
            </a:r>
            <a:r>
              <a:rPr lang="mk-MK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главата е свиена спрема напред,рамената се вовлечени спрема напред,зголемена е подгрбавеноста,градите се вовлечени,лопатките се понагласени и одвоени од рбетот,мевот е лабав и испапчен,колената се лесно свиткани и поместени спрема напред,а стапалата се инсуфициентни.</a:t>
            </a:r>
            <a: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1400" u="sng" cap="all" dirty="0"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endParaRPr lang="en-US" sz="1400" u="sng" cap="all" dirty="0"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343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smtClean="0">
              <a:latin typeface="Book Antiqua" pitchFamily="18" charset="0"/>
            </a:endParaRPr>
          </a:p>
        </p:txBody>
      </p:sp>
      <p:pic>
        <p:nvPicPr>
          <p:cNvPr id="7171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2497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GB" sz="2800">
              <a:latin typeface="Book Antiqua" pitchFamily="18" charset="0"/>
            </a:endParaRPr>
          </a:p>
        </p:txBody>
      </p:sp>
      <p:pic>
        <p:nvPicPr>
          <p:cNvPr id="7173" name="Picture 6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2686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0115_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1914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2497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3550" y="2317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sz="3200" dirty="0" smtClean="0">
                <a:solidFill>
                  <a:schemeClr val="tx1"/>
                </a:solidFill>
                <a:latin typeface="+mj-lt"/>
              </a:rPr>
              <a:t>Превентивни вежби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Content Placeholder 3" descr="img016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68513" y="1447800"/>
            <a:ext cx="5475287" cy="476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mk-MK" sz="28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Лордоза</a:t>
            </a:r>
            <a:r>
              <a:rPr lang="mk-MK" sz="37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Calibri" pitchFamily="34" charset="0"/>
              </a:rPr>
              <a:t> </a:t>
            </a:r>
            <a:endParaRPr lang="en-GB" sz="37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  <a:latin typeface="Calibri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Лордотично лошо држење претставува зголемена физиолошка кривина (над 4-5см), на рбетот во слабинскиот дел, чиј конкавитет е свртен спрема назад.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Ова отстапување доаѓа поради промените на активните и пасивните делови на рбетот како последица на некоја прележана болест (рахитис,исчанчени колкови, парализа и др.), или неадекватни надворешни услови.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Основните симптоми на лордотично лошо држење на телото се – главата и рамената се зафрлени наназад, градниот кош е рамен или издаден напред, физиолошката кривина во слабинскиот дел е зголемена, карлицата е поместена спрема напред и надолу, стомакот е лабав и издаден спрема напред, колковите се поместени спрема напред, а стопалата се инсуфициентни.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Со превенција треба да се започне што е можно порано да се елиминираат ризичните фактори- прекумерната тежина, несоодветни чевли, лоши навики на седење, стоење и одење, недоволна организирана телесна активност.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Телесните вежби имаат за цел да воспостават рамнотежа меѓу агонистите и антагонистите од предната и задната страна на трупот во однос на силата, издржливоста, подвижноста, со посебен акцент на мускулите на стомакот, слабинскиот дел на рбетор и карлично-глутеалната регија.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mk-MK" sz="1600" smtClean="0">
                <a:solidFill>
                  <a:srgbClr val="FFFF00"/>
                </a:solidFill>
                <a:latin typeface="Calibri" pitchFamily="34" charset="0"/>
              </a:rPr>
              <a:t>Вежбите за корекција на лордотично лошо држење имаат за цел да ги зајакнат ослабените мускули на стомакот, односно да ги истегнат скратените мускулина грбот во слабинскиот дел</a:t>
            </a:r>
            <a:endParaRPr lang="en-GB" sz="160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smtClean="0">
              <a:latin typeface="Book Antiqua" pitchFamily="18" charset="0"/>
            </a:endParaRPr>
          </a:p>
        </p:txBody>
      </p:sp>
      <p:pic>
        <p:nvPicPr>
          <p:cNvPr id="10243" name="Picture 4" descr="ypwbbqn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285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m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95600"/>
            <a:ext cx="4343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mk-MK" sz="37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+mj-lt"/>
              </a:rPr>
              <a:t> </a:t>
            </a:r>
            <a:r>
              <a:rPr lang="mk-MK" sz="28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+mj-lt"/>
              </a:rPr>
              <a:t>Превентивни вежби</a:t>
            </a:r>
            <a:br>
              <a:rPr lang="mk-MK" sz="28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+mj-lt"/>
              </a:rPr>
            </a:br>
            <a:endParaRPr lang="en-GB" sz="28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pic>
        <p:nvPicPr>
          <p:cNvPr id="11266" name="Picture 183" descr="img0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066800"/>
            <a:ext cx="52578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144</TotalTime>
  <Words>535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Превентивни вежби од појава на телесни деформитети</vt:lpstr>
      <vt:lpstr>Slide 2</vt:lpstr>
      <vt:lpstr>Slide 3</vt:lpstr>
      <vt:lpstr>КИФОЗА   Кифотичното лошо држење,претставува зголемена физиолошка кривина на рбетот(над 3-4цм),во пределот на грбот чиј конкавитет е свртен спрема напред.   Ова зголемување доаѓа поради промените кои најчесто ги зафатиле мускулите,лигаментите и коскено-зглобниот систем во пределот на рбетот или како последица на некоја болест.   За правилно формирање и одржување на физиолошките кривини на рбетот во сагитална рамнина,пресудна улога имаат мускулите на грбот,стомакот и градниот кош.   Основни симптоми на кифотичното лошо држење на телото се:главата е свиена спрема напред,рамената се вовлечени спрема напред,зголемена е подгрбавеноста,градите се вовлечени,лопатките се понагласени и одвоени од рбетот,мевот е лабав и испапчен,колената се лесно свиткани и поместени спрема напред,а стапалата се инсуфициентни. </vt:lpstr>
      <vt:lpstr>Slide 5</vt:lpstr>
      <vt:lpstr>Превентивни вежби</vt:lpstr>
      <vt:lpstr>Лордоза </vt:lpstr>
      <vt:lpstr>Slide 8</vt:lpstr>
      <vt:lpstr> Превентивни вежби </vt:lpstr>
      <vt:lpstr>Сколиоза</vt:lpstr>
      <vt:lpstr>Slide 11</vt:lpstr>
      <vt:lpstr>Превентивни вежби </vt:lpstr>
      <vt:lpstr>Slide 13</vt:lpstr>
      <vt:lpstr> Ви благодарам на вниманието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КИФОЗА   Кифотичното лошо држење,претставува зголемена физиолошка кривина на рбетот(над 3-4цм),во пределот на грбот чиј конкавитет е свртен спрема напред.   Ова зголемување доаѓа поради промените кои најчесто ги зафатиле мускулите,лигаментите и коскено-зглобниот систем во пределот на рбетот или како последица на некоја болест.   За правилно формирање и одржување на физиолошките кривини на рбетот во сагитална рамнина,пресудна улога имаат мускулите на грбот,стомакот и градниот кош.   Основни симптоми на кифотичното лошо држење на телото се:главата е свиена спрема напред,рамената се вовлечени спрема напред,зголемена е подгрбавеноста,градите се вовлечени,лопатките се понагласени и одвоени од рбетот,мевот е лабав и испапчен,колената се лесно свиткани и поместени спрема напред,а стапалата се инсуфициентни.</dc:title>
  <dc:creator>zlate</dc:creator>
  <cp:lastModifiedBy>Jasminka</cp:lastModifiedBy>
  <cp:revision>9</cp:revision>
  <dcterms:created xsi:type="dcterms:W3CDTF">2014-01-03T17:08:04Z</dcterms:created>
  <dcterms:modified xsi:type="dcterms:W3CDTF">2020-03-16T20:15:01Z</dcterms:modified>
</cp:coreProperties>
</file>