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8" r:id="rId11"/>
    <p:sldId id="260" r:id="rId12"/>
    <p:sldId id="269" r:id="rId13"/>
    <p:sldId id="261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2C0443-1DD7-4D25-9E6E-64072F4AD566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56C6B-08A3-4C9C-A2D1-F1EB332FD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 descr="http://img08.beijing2008.cn/20080822/Img214575636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4381500" y="3771899"/>
            <a:ext cx="4762500" cy="3086101"/>
          </a:xfrm>
          <a:prstGeom prst="rect">
            <a:avLst/>
          </a:prstGeom>
          <a:noFill/>
        </p:spPr>
      </p:pic>
      <p:pic>
        <p:nvPicPr>
          <p:cNvPr id="30722" name="Picture 2" descr="http://topnews.in/sports/files/Games-Athletics.jpg"/>
          <p:cNvPicPr>
            <a:picLocks noChangeAspect="1" noChangeArrowheads="1"/>
          </p:cNvPicPr>
          <p:nvPr/>
        </p:nvPicPr>
        <p:blipFill>
          <a:blip r:embed="rId3" cstate="print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5883796" cy="3810000"/>
          </a:xfrm>
          <a:prstGeom prst="rect">
            <a:avLst/>
          </a:prstGeom>
          <a:noFill/>
        </p:spPr>
      </p:pic>
      <p:pic>
        <p:nvPicPr>
          <p:cNvPr id="30724" name="Picture 4" descr="http://www.athletics.com.au/freestyler/files/generated/Under2023StartLine_4b0dcfc677b93_w430.jpg"/>
          <p:cNvPicPr>
            <a:picLocks noChangeAspect="1" noChangeArrowheads="1"/>
          </p:cNvPicPr>
          <p:nvPr/>
        </p:nvPicPr>
        <p:blipFill>
          <a:blip r:embed="rId4" cstate="print">
            <a:lum bright="28000"/>
          </a:blip>
          <a:srcRect/>
          <a:stretch>
            <a:fillRect/>
          </a:stretch>
        </p:blipFill>
        <p:spPr bwMode="auto">
          <a:xfrm>
            <a:off x="0" y="3809999"/>
            <a:ext cx="4419600" cy="3048001"/>
          </a:xfrm>
          <a:prstGeom prst="rect">
            <a:avLst/>
          </a:prstGeom>
          <a:noFill/>
        </p:spPr>
      </p:pic>
      <p:pic>
        <p:nvPicPr>
          <p:cNvPr id="30726" name="Picture 6" descr="http://www.londonolympicsdates.com/wp-content/uploads/2012/05/40624_w400xh600.jpg"/>
          <p:cNvPicPr>
            <a:picLocks noChangeAspect="1" noChangeArrowheads="1"/>
          </p:cNvPicPr>
          <p:nvPr/>
        </p:nvPicPr>
        <p:blipFill>
          <a:blip r:embed="rId5" cstate="print">
            <a:lum bright="27000"/>
          </a:blip>
          <a:srcRect/>
          <a:stretch>
            <a:fillRect/>
          </a:stretch>
        </p:blipFill>
        <p:spPr bwMode="auto">
          <a:xfrm>
            <a:off x="5867400" y="1"/>
            <a:ext cx="3276600" cy="376801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819400"/>
            <a:ext cx="8229600" cy="12192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72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АТЛЕТИКА</a:t>
            </a:r>
            <a:endParaRPr kumimoji="0" lang="en-US" sz="7200" b="1" i="0" u="none" strike="noStrike" kern="1200" cap="all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Pct val="100000"/>
            </a:pPr>
            <a:r>
              <a:rPr lang="mk-MK" sz="2400" b="1" dirty="0">
                <a:solidFill>
                  <a:schemeClr val="bg1"/>
                </a:solidFill>
              </a:rPr>
              <a:t>	</a:t>
            </a:r>
            <a:r>
              <a:rPr lang="mk-MK" sz="2400" b="1" dirty="0" smtClean="0">
                <a:solidFill>
                  <a:schemeClr val="bg1"/>
                </a:solidFill>
              </a:rPr>
              <a:t>Техниката на примо-предавањето на палката зависи од должината на патеката, затоа што штафетната трка може да се реализира во спринт, а може и на средни патеки. 	Рапоредот на тркачите  во спринтерските трки треба да е следен: </a:t>
            </a:r>
          </a:p>
          <a:p>
            <a:pPr algn="just">
              <a:buClrTx/>
              <a:buSzPct val="100000"/>
              <a:buFont typeface="Times New Roman" pitchFamily="18" charset="0"/>
              <a:buChar char="-"/>
            </a:pPr>
            <a:r>
              <a:rPr lang="mk-MK" sz="2400" b="1" dirty="0" smtClean="0">
                <a:solidFill>
                  <a:schemeClr val="bg1"/>
                </a:solidFill>
              </a:rPr>
              <a:t>првата делница треба да ја трча, тркач кои има најдобар старт, </a:t>
            </a:r>
          </a:p>
          <a:p>
            <a:pPr algn="just">
              <a:buClrTx/>
              <a:buSzPct val="100000"/>
              <a:buFont typeface="Times New Roman" pitchFamily="18" charset="0"/>
              <a:buChar char="-"/>
            </a:pPr>
            <a:r>
              <a:rPr lang="mk-MK" sz="2400" b="1" dirty="0" smtClean="0">
                <a:solidFill>
                  <a:schemeClr val="bg1"/>
                </a:solidFill>
              </a:rPr>
              <a:t>како четврти или последен тркач кои има добар финиш. </a:t>
            </a:r>
          </a:p>
        </p:txBody>
      </p:sp>
      <p:pic>
        <p:nvPicPr>
          <p:cNvPr id="5" name="Picture 10" descr="http://newsimg.bbc.co.uk/media/images/42639000/jpg/_42639799_relay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0885"/>
            <a:ext cx="4572000" cy="3297115"/>
          </a:xfrm>
          <a:prstGeom prst="rect">
            <a:avLst/>
          </a:prstGeom>
          <a:noFill/>
        </p:spPr>
      </p:pic>
      <p:pic>
        <p:nvPicPr>
          <p:cNvPr id="6" name="Picture 14" descr="http://www.athletics.com.au/freestyler/files/generated/Relay_4a162f1067e46_w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527" y="3581400"/>
            <a:ext cx="4574473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191000"/>
          </a:xfrm>
        </p:spPr>
        <p:txBody>
          <a:bodyPr>
            <a:normAutofit/>
          </a:bodyPr>
          <a:lstStyle/>
          <a:p>
            <a:pPr algn="just">
              <a:buClrTx/>
              <a:buNone/>
            </a:pPr>
            <a:r>
              <a:rPr lang="mk-MK" b="1" dirty="0" smtClean="0">
                <a:solidFill>
                  <a:schemeClr val="bg1"/>
                </a:solidFill>
              </a:rPr>
              <a:t>		Штафетната палка се држи на предниот крај. Современата техника на примо-предавање на палката е онаа која што палката се пренесува од стартот до целта со најмалку потрошено време, без запирање и тоа преогајки од рака во рака. Ова значи дека првиот и третиот тркач ја носат палката во десна рака, за да би можеле цело време да трчаат во внатрешната страна на патеката.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12" descr="http://imgsrv.wina.com/image/WiresGraphic/2012-08-10T195132Z_1_CBRE8791J6G00_RTROPTP_2_SPORTS-US-OLY-ATHL-ATW4X4-R1-DAY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29050"/>
            <a:ext cx="42862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749457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mk-MK" sz="2800" b="1" dirty="0" smtClean="0">
                <a:solidFill>
                  <a:schemeClr val="bg1"/>
                </a:solidFill>
              </a:rPr>
              <a:t>	Палката се предава на вториот и четвртиот тркач во левата рака.Примо-предањето се врши во т.н одредена зона за примопредавање која е долга 20м. На ова треба да се додаде уште 10м. т.н. “зона на залет“ во која не смее да се изврши примо-предавање на палката.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8" descr="http://www.insidethegames.biz/images/stories/Usain_Bolt_4x100m_relay_Beijing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625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534400" cy="6172200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Тоа служи како простор за забрзување на тркачите кои ја примаат палката.  Примо-предавањето на палката се врши на одреден знак на пр. “хоп“. Да би се тркачот кои ја прима палката навреме стартува, тој мора да постави контролна марка. Оваа должина е индивидуална за секого.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Кога тркачот кој ја носи палката и оној кој ја прима ја изедначуваат брзината на движење  и на знак от “хоп“ или пак на некој друг извик тркачот кој ја прима палката со брзо движење ја пружа раката со која треба да прими, а тркачот кој ја носи  му ја дава на најбрз начин.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Палката може да се дава оддолу нагоре или познато како “школски начи“, но може да се дава и одгоре надолу. За сигурноста на примо-предањето  поголема одговорност има оној тркач кој ја предава палката.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sz="5400" dirty="0" smtClean="0"/>
              <a:t>        Ваша задача е да  наброите во кои трки се користи низок </a:t>
            </a:r>
            <a:r>
              <a:rPr lang="mk-MK" sz="5400" dirty="0" smtClean="0"/>
              <a:t>старт</a:t>
            </a:r>
            <a:endParaRPr lang="mk-MK" sz="5400" dirty="0" smtClean="0"/>
          </a:p>
          <a:p>
            <a:r>
              <a:rPr lang="mk-MK" sz="5400" dirty="0" smtClean="0"/>
              <a:t>Во кои трки се користи висок старт</a:t>
            </a:r>
          </a:p>
          <a:p>
            <a:r>
              <a:rPr lang="mk-MK" sz="5400" dirty="0" smtClean="0"/>
              <a:t>Во кои трки се користи штафетно трчање </a:t>
            </a:r>
            <a:endParaRPr lang="en-US" sz="5400" dirty="0"/>
          </a:p>
        </p:txBody>
      </p:sp>
      <p:sp>
        <p:nvSpPr>
          <p:cNvPr id="5" name="Lightning Bolt 4"/>
          <p:cNvSpPr/>
          <p:nvPr/>
        </p:nvSpPr>
        <p:spPr>
          <a:xfrm>
            <a:off x="533400" y="381000"/>
            <a:ext cx="8153400" cy="1143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Задачата треба да биде готова до 03 .05. 2020 год,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Израбитките треба да ги пратите на мојот маил </a:t>
            </a:r>
          </a:p>
          <a:p>
            <a:r>
              <a:rPr lang="en-US" dirty="0" err="1" smtClean="0"/>
              <a:t>jmihajoska@gmail</a:t>
            </a:r>
            <a:r>
              <a:rPr lang="en-US" dirty="0" smtClean="0"/>
              <a:t> 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oogle.com/images?q=tbn:ANd9GcS6YDCjBIKdGw-bVb3uDyX_X2PRSsPFu6_Zwtj6qgQTX_89Eyw2Yg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0" y="0"/>
            <a:ext cx="3581400" cy="3565483"/>
          </a:xfrm>
          <a:prstGeom prst="rect">
            <a:avLst/>
          </a:prstGeom>
          <a:noFill/>
        </p:spPr>
      </p:pic>
      <p:pic>
        <p:nvPicPr>
          <p:cNvPr id="6148" name="Picture 4" descr="http://www.all-athletics.com/files/news_image/On%20your%20marks%21.jpg"/>
          <p:cNvPicPr>
            <a:picLocks noChangeAspect="1" noChangeArrowheads="1"/>
          </p:cNvPicPr>
          <p:nvPr/>
        </p:nvPicPr>
        <p:blipFill>
          <a:blip r:embed="rId3" cstate="print">
            <a:lum bright="25000"/>
          </a:blip>
          <a:srcRect l="10728" r="6513"/>
          <a:stretch>
            <a:fillRect/>
          </a:stretch>
        </p:blipFill>
        <p:spPr bwMode="auto">
          <a:xfrm>
            <a:off x="0" y="3543299"/>
            <a:ext cx="4114800" cy="3314701"/>
          </a:xfrm>
          <a:prstGeom prst="rect">
            <a:avLst/>
          </a:prstGeom>
          <a:noFill/>
        </p:spPr>
      </p:pic>
      <p:pic>
        <p:nvPicPr>
          <p:cNvPr id="6150" name="Picture 6" descr="http://seo-marketing.ueuo.com/Images/athletes/Athletics-1%281%29.gif"/>
          <p:cNvPicPr>
            <a:picLocks noChangeAspect="1" noChangeArrowheads="1"/>
          </p:cNvPicPr>
          <p:nvPr/>
        </p:nvPicPr>
        <p:blipFill>
          <a:blip r:embed="rId4" cstate="print">
            <a:lum bright="27000"/>
          </a:blip>
          <a:srcRect l="2740"/>
          <a:stretch>
            <a:fillRect/>
          </a:stretch>
        </p:blipFill>
        <p:spPr bwMode="auto">
          <a:xfrm>
            <a:off x="3581400" y="1"/>
            <a:ext cx="5562600" cy="3581400"/>
          </a:xfrm>
          <a:prstGeom prst="rect">
            <a:avLst/>
          </a:prstGeom>
          <a:noFill/>
        </p:spPr>
      </p:pic>
      <p:pic>
        <p:nvPicPr>
          <p:cNvPr id="3" name="Picture 2" descr="http://www.dsr.nsw.gov.au/assets/images/g2s_images/littleathletics.jpg"/>
          <p:cNvPicPr>
            <a:picLocks noChangeAspect="1" noChangeArrowheads="1"/>
          </p:cNvPicPr>
          <p:nvPr/>
        </p:nvPicPr>
        <p:blipFill>
          <a:blip r:embed="rId5" cstate="print">
            <a:lum bright="31000"/>
          </a:blip>
          <a:srcRect l="19158" r="7752"/>
          <a:stretch>
            <a:fillRect/>
          </a:stretch>
        </p:blipFill>
        <p:spPr bwMode="auto">
          <a:xfrm>
            <a:off x="4114800" y="3581400"/>
            <a:ext cx="5029200" cy="3276600"/>
          </a:xfrm>
          <a:prstGeom prst="rect">
            <a:avLst/>
          </a:prstGeom>
          <a:noFill/>
        </p:spPr>
      </p:pic>
      <p:pic>
        <p:nvPicPr>
          <p:cNvPr id="6146" name="Picture 2" descr="http://boomtv.mk/sites/default/files/content_images/atletika2.jpg"/>
          <p:cNvPicPr>
            <a:picLocks noChangeAspect="1" noChangeArrowheads="1"/>
          </p:cNvPicPr>
          <p:nvPr/>
        </p:nvPicPr>
        <p:blipFill>
          <a:blip r:embed="rId6" cstate="print">
            <a:lum bright="41000"/>
          </a:blip>
          <a:srcRect/>
          <a:stretch>
            <a:fillRect/>
          </a:stretch>
        </p:blipFill>
        <p:spPr bwMode="auto">
          <a:xfrm>
            <a:off x="2895600" y="2667000"/>
            <a:ext cx="2236497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НИЗОК И ВИСОК СТАРТ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5181600" cy="35814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Нискиот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го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применуваат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атлетичарите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кратки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патеки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до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400метри).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Овој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овозможува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постигнување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максимални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брзини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спринтерите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тоа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во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најкратко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време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простор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Брзината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зависи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техниката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можностите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мускулната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снага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брзината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и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способноста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концентрација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време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</a:t>
            </a:r>
            <a:r>
              <a:rPr lang="mk-MK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br>
              <a:rPr lang="mk-MK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  </a:t>
            </a:r>
            <a:b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НИЗОК СТАРТ</a:t>
            </a:r>
            <a:endParaRPr kumimoji="0" lang="en-US" sz="40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encrypted-tbn1.google.com/images?q=tbn:ANd9GcS6YDCjBIKdGw-bVb3uDyX_X2PRSsPFu6_Zwtj6qgQTX_89Eyw2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895600" cy="28827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181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Нискиот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стартните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блокови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мора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да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биде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поставен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правилно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пред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стартната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линија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Ѕидот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предното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стопало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 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површина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создава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под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агол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од</a:t>
            </a:r>
            <a:r>
              <a:rPr lang="en-US" sz="2000" smtClean="0">
                <a:solidFill>
                  <a:schemeClr val="bg1"/>
                </a:solidFill>
                <a:effectLst/>
                <a:latin typeface="Arial Black" pitchFamily="34" charset="0"/>
              </a:rPr>
              <a:t> 40-50°,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а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на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задното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60-70 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 Black" pitchFamily="34" charset="0"/>
              </a:rPr>
              <a:t>степени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ПОЧЕТНА ПОЛОЖБА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преземањето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положба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бидат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околу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метри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МЕСТО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појдовна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поддршка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поставување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педалата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блоковите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спушта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потоа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изречено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раширени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лепезасто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кај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прстите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поставени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вертикално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однос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продолжение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</a:t>
            </a:r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подигат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колковите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малку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повеќе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нивото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10-15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6705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Подигање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течни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движење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Телесната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тежина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еднакво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распоредена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понатаму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синхронизирано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останува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неговата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оригинална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положба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поглед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фокусиран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преземањето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опиша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очекува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сигнал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завземајќи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сосема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безбедна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mk-MK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“СТАРТ”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започнува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напуштањето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неговата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земјата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губи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рамнотежа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одржи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реакција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силен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потисок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врз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педалот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стартниот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Почнувајќи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почеток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обидуваат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максимална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чекор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максимална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фреквенција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382000" cy="1905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Високиот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користи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чнува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ВИСОК СТАРТ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dsr.nsw.gov.au/assets/images/g2s_images/littleathletics.jpg"/>
          <p:cNvPicPr>
            <a:picLocks noChangeAspect="1" noChangeArrowheads="1"/>
          </p:cNvPicPr>
          <p:nvPr/>
        </p:nvPicPr>
        <p:blipFill>
          <a:blip r:embed="rId2" cstate="print"/>
          <a:srcRect l="16190" r="6349"/>
          <a:stretch>
            <a:fillRect/>
          </a:stretch>
        </p:blipFill>
        <p:spPr bwMode="auto">
          <a:xfrm>
            <a:off x="2057400" y="2209800"/>
            <a:ext cx="5029200" cy="30917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528834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МЕСТО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застанува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директно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стартната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линија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подобрата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додека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другата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 1,5-2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стапки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позади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телесна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тежина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распределени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двете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носи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тежината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свиткана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нога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истиот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одржува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рамнотежа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релаксирани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поточно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свиени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спротивната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напред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ученикот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енергично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протега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постигне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поголема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брзина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првите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чекори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малку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побрзо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заминувањето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стартот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вообичаено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започнува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полн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спринт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учениците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сакаат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преземат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поволна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позиција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бегство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Движењата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рамената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рацете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разликуваат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нивната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мекост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insidethegames.biz/images/stories/Usain_Bolt_4x100m_relay_Beijing_2008.jp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4739966" y="3505200"/>
            <a:ext cx="4404033" cy="3352800"/>
          </a:xfrm>
          <a:prstGeom prst="rect">
            <a:avLst/>
          </a:prstGeom>
          <a:noFill/>
        </p:spPr>
      </p:pic>
      <p:pic>
        <p:nvPicPr>
          <p:cNvPr id="16396" name="Picture 12" descr="http://imgsrv.wina.com/image/WiresGraphic/2012-08-10T195132Z_1_CBRE8791J6G00_RTROPTP_2_SPORTS-US-OLY-ATHL-ATW4X4-R1-DAY14.JPG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4399472" y="0"/>
            <a:ext cx="4744528" cy="3505200"/>
          </a:xfrm>
          <a:prstGeom prst="rect">
            <a:avLst/>
          </a:prstGeom>
          <a:noFill/>
        </p:spPr>
      </p:pic>
      <p:pic>
        <p:nvPicPr>
          <p:cNvPr id="16398" name="Picture 14" descr="http://www.athletics.com.au/freestyler/files/generated/Relay_4a162f1067e46_w430.jpg"/>
          <p:cNvPicPr>
            <a:picLocks noChangeAspect="1" noChangeArrowheads="1"/>
          </p:cNvPicPr>
          <p:nvPr/>
        </p:nvPicPr>
        <p:blipFill>
          <a:blip r:embed="rId4" cstate="print">
            <a:lum bright="31000"/>
          </a:blip>
          <a:srcRect/>
          <a:stretch>
            <a:fillRect/>
          </a:stretch>
        </p:blipFill>
        <p:spPr bwMode="auto">
          <a:xfrm>
            <a:off x="-1" y="0"/>
            <a:ext cx="4787239" cy="3429000"/>
          </a:xfrm>
          <a:prstGeom prst="rect">
            <a:avLst/>
          </a:prstGeom>
          <a:noFill/>
        </p:spPr>
      </p:pic>
      <p:pic>
        <p:nvPicPr>
          <p:cNvPr id="16394" name="Picture 10" descr="http://newsimg.bbc.co.uk/media/images/42639000/jpg/_42639799_relay416.jpg"/>
          <p:cNvPicPr>
            <a:picLocks noChangeAspect="1" noChangeArrowheads="1"/>
          </p:cNvPicPr>
          <p:nvPr/>
        </p:nvPicPr>
        <p:blipFill>
          <a:blip r:embed="rId5" cstate="print">
            <a:lum bright="28000"/>
          </a:blip>
          <a:srcRect/>
          <a:stretch>
            <a:fillRect/>
          </a:stretch>
        </p:blipFill>
        <p:spPr bwMode="auto">
          <a:xfrm>
            <a:off x="0" y="3429000"/>
            <a:ext cx="4754880" cy="3429000"/>
          </a:xfrm>
          <a:prstGeom prst="rect">
            <a:avLst/>
          </a:prstGeom>
          <a:noFill/>
        </p:spPr>
      </p:pic>
      <p:pic>
        <p:nvPicPr>
          <p:cNvPr id="16388" name="Picture 4" descr="http://farm4.static.flickr.com/3171/2787535909_b5705132de.jpg"/>
          <p:cNvPicPr>
            <a:picLocks noChangeAspect="1" noChangeArrowheads="1"/>
          </p:cNvPicPr>
          <p:nvPr/>
        </p:nvPicPr>
        <p:blipFill>
          <a:blip r:embed="rId6" cstate="print">
            <a:lum bright="45000"/>
          </a:blip>
          <a:srcRect/>
          <a:stretch>
            <a:fillRect/>
          </a:stretch>
        </p:blipFill>
        <p:spPr bwMode="auto">
          <a:xfrm>
            <a:off x="3429000" y="2438400"/>
            <a:ext cx="2438400" cy="1628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8229600" cy="990600"/>
          </a:xfrm>
        </p:spPr>
        <p:txBody>
          <a:bodyPr>
            <a:normAutofit/>
          </a:bodyPr>
          <a:lstStyle/>
          <a:p>
            <a:r>
              <a:rPr lang="mk-MK" sz="5400" dirty="0" smtClean="0">
                <a:solidFill>
                  <a:schemeClr val="bg1"/>
                </a:solidFill>
              </a:rPr>
              <a:t>Штафетно трчање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705600"/>
          </a:xfrm>
        </p:spPr>
        <p:txBody>
          <a:bodyPr>
            <a:norm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Штафетните трчања се доста интересни и возбудливи не само за натпреварувачите, туку и за оние кој гледаат и навиваат.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bg1"/>
                </a:solidFill>
              </a:rPr>
              <a:t> Тајната на доброто штафетно трчање е доброто увежбување на екипата. Доброто увежбано и примо-предавање на палката, исто така, е значаен елемент во штафетното трчање и момент преку кои можеме да добиеме на време. </a:t>
            </a:r>
          </a:p>
        </p:txBody>
      </p:sp>
      <p:pic>
        <p:nvPicPr>
          <p:cNvPr id="6" name="Picture 4" descr="http://farm4.static.flickr.com/3171/2787535909_b5705132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29355"/>
            <a:ext cx="4533900" cy="3028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326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НИЗОК И ВИСОК СТАРТ</vt:lpstr>
      <vt:lpstr>Нискиот старт го применуваат атлетичарите на кратки патеки (до 400метри). Овој старт овозможува постигнување на максимални брзини на спринтерите и тоа во најкратко време и простор. Брзината на стартот зависи од техниката и од можностите на мускулната снага, брзината и способноста за концентрација за време на стартот.     </vt:lpstr>
      <vt:lpstr>Slide 4</vt:lpstr>
      <vt:lpstr>Slide 5</vt:lpstr>
      <vt:lpstr>ВИСОК СТАРТ</vt:lpstr>
      <vt:lpstr>Slide 7</vt:lpstr>
      <vt:lpstr>Штафетно трчање</vt:lpstr>
      <vt:lpstr>Slide 9</vt:lpstr>
      <vt:lpstr>Slide 10</vt:lpstr>
      <vt:lpstr>Slide 11</vt:lpstr>
      <vt:lpstr>Slide 12</vt:lpstr>
      <vt:lpstr>Slide 13</vt:lpstr>
      <vt:lpstr>Slide 14</vt:lpstr>
      <vt:lpstr>Задачата треба да биде готова до 03 .05. 2020 год,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ATLE</dc:title>
  <dc:creator>Meto</dc:creator>
  <cp:lastModifiedBy>Jasminka</cp:lastModifiedBy>
  <cp:revision>29</cp:revision>
  <dcterms:created xsi:type="dcterms:W3CDTF">2012-09-18T13:21:22Z</dcterms:created>
  <dcterms:modified xsi:type="dcterms:W3CDTF">2020-04-26T17:56:38Z</dcterms:modified>
</cp:coreProperties>
</file>