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90" r:id="rId2"/>
    <p:sldMasterId id="2147483802" r:id="rId3"/>
    <p:sldMasterId id="2147483814" r:id="rId4"/>
    <p:sldMasterId id="2147483844" r:id="rId5"/>
    <p:sldMasterId id="2147483856" r:id="rId6"/>
    <p:sldMasterId id="2147483868" r:id="rId7"/>
    <p:sldMasterId id="2147483880" r:id="rId8"/>
    <p:sldMasterId id="2147483892" r:id="rId9"/>
  </p:sldMasterIdLst>
  <p:sldIdLst>
    <p:sldId id="266" r:id="rId10"/>
    <p:sldId id="267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8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109" d="100"/>
          <a:sy n="109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30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1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85242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59912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04397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31474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64224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00647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43989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02416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2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4085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4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174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90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4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26327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5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7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84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4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287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5441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623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0318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6124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767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707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6402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8143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2581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3432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03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71218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125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1914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0652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937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584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6732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8439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26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1583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788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2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2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2695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4170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6981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7896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9686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063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109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9007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028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9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5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2385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79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2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3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65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6717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42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706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1531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494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858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2400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9882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0254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486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0521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2385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4747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41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519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1516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857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97795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7133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1556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782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9890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0411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7943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1943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20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85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9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0378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846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59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3437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7943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5558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89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278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5781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144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76857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574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90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459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42393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4446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04119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3737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49351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17103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5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24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363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26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5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9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5/28/2019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Wz_f9B4pPt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4" Type="http://schemas.openxmlformats.org/officeDocument/2006/relationships/hyperlink" Target="https://www.youtube.com/watch?v=-CfdYcKY9s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4" Type="http://schemas.openxmlformats.org/officeDocument/2006/relationships/hyperlink" Target="https://www.youtube.com/watch?v=ebclBnX5Yv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09600"/>
            <a:ext cx="5105400" cy="3657600"/>
          </a:xfrm>
        </p:spPr>
        <p:txBody>
          <a:bodyPr>
            <a:noAutofit/>
          </a:bodyPr>
          <a:lstStyle/>
          <a:p>
            <a:pPr algn="l"/>
            <a:r>
              <a:rPr lang="ru-RU" sz="2500" dirty="0">
                <a:latin typeface="Arial Black" panose="020B0A04020102020204" pitchFamily="34" charset="0"/>
              </a:rPr>
              <a:t>Предмет: </a:t>
            </a:r>
            <a:br>
              <a:rPr lang="ru-RU" sz="2500" dirty="0">
                <a:latin typeface="Arial Black" panose="020B0A04020102020204" pitchFamily="34" charset="0"/>
              </a:rPr>
            </a:br>
            <a:r>
              <a:rPr lang="ru-RU" sz="2500" dirty="0">
                <a:latin typeface="Arial Black" panose="020B0A04020102020204" pitchFamily="34" charset="0"/>
              </a:rPr>
              <a:t>Музичко oбразование</a:t>
            </a:r>
            <a:br>
              <a:rPr lang="ru-RU" sz="2500" dirty="0">
                <a:latin typeface="Arial Black" panose="020B0A04020102020204" pitchFamily="34" charset="0"/>
              </a:rPr>
            </a:br>
            <a:r>
              <a:rPr lang="ru-RU" sz="2500" dirty="0">
                <a:latin typeface="Arial Black" panose="020B0A04020102020204" pitchFamily="34" charset="0"/>
              </a:rPr>
              <a:t/>
            </a:r>
            <a:br>
              <a:rPr lang="ru-RU" sz="2500" dirty="0">
                <a:latin typeface="Arial Black" panose="020B0A04020102020204" pitchFamily="34" charset="0"/>
              </a:rPr>
            </a:br>
            <a:r>
              <a:rPr lang="ru-RU" sz="2500" dirty="0">
                <a:latin typeface="Arial Black" panose="020B0A04020102020204" pitchFamily="34" charset="0"/>
              </a:rPr>
              <a:t>Тема</a:t>
            </a:r>
            <a:r>
              <a:rPr lang="ru-RU" sz="2500" dirty="0" smtClean="0">
                <a:latin typeface="Arial Black" panose="020B0A04020102020204" pitchFamily="34" charset="0"/>
              </a:rPr>
              <a:t>:</a:t>
            </a:r>
            <a:br>
              <a:rPr lang="ru-RU" sz="2500" dirty="0" smtClean="0">
                <a:latin typeface="Arial Black" panose="020B0A04020102020204" pitchFamily="34" charset="0"/>
              </a:rPr>
            </a:br>
            <a:r>
              <a:rPr lang="ru-RU" sz="2500" dirty="0" smtClean="0">
                <a:latin typeface="Arial Black" panose="020B0A04020102020204" pitchFamily="34" charset="0"/>
              </a:rPr>
              <a:t>Музичка форма</a:t>
            </a:r>
            <a:r>
              <a:rPr lang="en-US" sz="2500" dirty="0" smtClean="0">
                <a:latin typeface="Arial Black" panose="020B0A04020102020204" pitchFamily="34" charset="0"/>
              </a:rPr>
              <a:t/>
            </a:r>
            <a:br>
              <a:rPr lang="en-US" sz="2500" dirty="0" smtClean="0">
                <a:latin typeface="Arial Black" panose="020B0A04020102020204" pitchFamily="34" charset="0"/>
              </a:rPr>
            </a:br>
            <a:r>
              <a:rPr lang="ru-RU" sz="2500" dirty="0">
                <a:latin typeface="Arial Black" panose="020B0A04020102020204" pitchFamily="34" charset="0"/>
              </a:rPr>
              <a:t/>
            </a:r>
            <a:br>
              <a:rPr lang="ru-RU" sz="2500" dirty="0">
                <a:latin typeface="Arial Black" panose="020B0A04020102020204" pitchFamily="34" charset="0"/>
              </a:rPr>
            </a:br>
            <a:r>
              <a:rPr lang="ru-RU" sz="2500" dirty="0" smtClean="0">
                <a:latin typeface="Arial Black" panose="020B0A04020102020204" pitchFamily="34" charset="0"/>
              </a:rPr>
              <a:t>Наставна </a:t>
            </a:r>
            <a:r>
              <a:rPr lang="ru-RU" sz="2500" dirty="0">
                <a:latin typeface="Arial Black" panose="020B0A04020102020204" pitchFamily="34" charset="0"/>
              </a:rPr>
              <a:t>содржина: </a:t>
            </a:r>
            <a:r>
              <a:rPr lang="en-US" sz="2500" dirty="0" smtClean="0">
                <a:latin typeface="Arial Black" panose="020B0A04020102020204" pitchFamily="34" charset="0"/>
              </a:rPr>
              <a:t/>
            </a:r>
            <a:br>
              <a:rPr lang="en-US" sz="2500" dirty="0" smtClean="0">
                <a:latin typeface="Arial Black" panose="020B0A04020102020204" pitchFamily="34" charset="0"/>
              </a:rPr>
            </a:br>
            <a:r>
              <a:rPr lang="mk-MK" sz="2500" dirty="0" smtClean="0">
                <a:latin typeface="Arial Black" panose="020B0A04020102020204" pitchFamily="34" charset="0"/>
              </a:rPr>
              <a:t>Балет</a:t>
            </a:r>
            <a:r>
              <a:rPr lang="ru-RU" sz="2500" dirty="0">
                <a:latin typeface="Arial Black" panose="020B0A04020102020204" pitchFamily="34" charset="0"/>
              </a:rPr>
              <a:t/>
            </a:r>
            <a:br>
              <a:rPr lang="ru-RU" sz="2500" dirty="0">
                <a:latin typeface="Arial Black" panose="020B0A04020102020204" pitchFamily="34" charset="0"/>
              </a:rPr>
            </a:br>
            <a:endParaRPr lang="ru-RU" sz="25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4648200" cy="1160213"/>
          </a:xfrm>
        </p:spPr>
        <p:txBody>
          <a:bodyPr>
            <a:normAutofit/>
          </a:bodyPr>
          <a:lstStyle/>
          <a:p>
            <a:pPr lvl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mk-MK" sz="2000" dirty="0">
                <a:solidFill>
                  <a:prstClr val="black"/>
                </a:solidFill>
                <a:latin typeface="Arial Black" panose="020B0A04020102020204" pitchFamily="34" charset="0"/>
              </a:rPr>
              <a:t>Наставник: Благица Димчева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64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latin typeface="Arial Black" panose="020B0A04020102020204" pitchFamily="34" charset="0"/>
              </a:rPr>
              <a:t>ПОСТИГНАТА ЦЕЛ </a:t>
            </a:r>
            <a:r>
              <a:rPr lang="en-US" dirty="0">
                <a:latin typeface="Arial Black" panose="020B0A04020102020204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209800"/>
            <a:ext cx="7898618" cy="3759200"/>
          </a:xfrm>
        </p:spPr>
        <p:txBody>
          <a:bodyPr>
            <a:normAutofit/>
          </a:bodyPr>
          <a:lstStyle/>
          <a:p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Научивме  </a:t>
            </a: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какво музичко дело е балетот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Научивме </a:t>
            </a: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појава на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балетот</a:t>
            </a:r>
          </a:p>
          <a:p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Научивме </a:t>
            </a: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развојот на балетот како уметничка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Научивме за класичниот балет</a:t>
            </a:r>
          </a:p>
          <a:p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Научивме </a:t>
            </a: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романтичниот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балет</a:t>
            </a:r>
          </a:p>
          <a:p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Научивме </a:t>
            </a: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модерниот балет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84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206" y="228600"/>
            <a:ext cx="7349593" cy="1049235"/>
          </a:xfrm>
        </p:spPr>
        <p:txBody>
          <a:bodyPr>
            <a:noAutofit/>
          </a:bodyPr>
          <a:lstStyle/>
          <a:p>
            <a:r>
              <a:rPr lang="mk-MK" sz="6000" dirty="0" smtClean="0"/>
              <a:t>Ви благодариме на вниманието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6571343" cy="3450613"/>
          </a:xfrm>
        </p:spPr>
        <p:txBody>
          <a:bodyPr/>
          <a:lstStyle/>
          <a:p>
            <a:r>
              <a:rPr lang="ru-RU" sz="2400" dirty="0"/>
              <a:t>Иван Спасовски</a:t>
            </a:r>
          </a:p>
          <a:p>
            <a:r>
              <a:rPr lang="ru-RU" sz="2400" dirty="0"/>
              <a:t>Вероника Митровска            	</a:t>
            </a:r>
          </a:p>
          <a:p>
            <a:r>
              <a:rPr lang="ru-RU" sz="2400" dirty="0"/>
              <a:t>Никола Стојановски </a:t>
            </a:r>
            <a:endParaRPr lang="en-US" sz="2400" dirty="0" smtClean="0"/>
          </a:p>
          <a:p>
            <a:pPr marL="0" indent="0">
              <a:buNone/>
            </a:pPr>
            <a:r>
              <a:rPr lang="mk-MK" dirty="0" smtClean="0"/>
              <a:t>                                                       </a:t>
            </a:r>
            <a:r>
              <a:rPr lang="en-US" dirty="0" smtClean="0"/>
              <a:t>IX3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849638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2800" cap="all" dirty="0">
                <a:solidFill>
                  <a:prstClr val="white"/>
                </a:solidFill>
                <a:latin typeface="Arial Black" panose="020B0A04020102020204" pitchFamily="34" charset="0"/>
              </a:rPr>
              <a:t>ЗАДАЧИ ЗА ИСТРАЖУВАЊЕ</a:t>
            </a:r>
            <a:r>
              <a:rPr lang="en-US" sz="2800" cap="all" dirty="0">
                <a:solidFill>
                  <a:prstClr val="white"/>
                </a:solidFill>
                <a:latin typeface="Arial Black" panose="020B0A04020102020204" pitchFamily="34" charset="0"/>
              </a:rPr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286000"/>
            <a:ext cx="7746218" cy="353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научиме какво музичко дело е балетот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научиме за појава на балетот</a:t>
            </a: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научиме за развојот на балетот како уметничка форма</a:t>
            </a: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научиме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класичниот балет</a:t>
            </a: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mk-M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научиме </a:t>
            </a: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романтичниот балет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mk-MK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 научиме за модерниот балет</a:t>
            </a:r>
            <a:endParaRPr lang="mk-M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2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28" y="381000"/>
            <a:ext cx="6705600" cy="1399032"/>
          </a:xfrm>
        </p:spPr>
        <p:txBody>
          <a:bodyPr>
            <a:normAutofit/>
          </a:bodyPr>
          <a:lstStyle/>
          <a:p>
            <a:r>
              <a:rPr lang="mk-MK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Какво музичко дело е балетот 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71" y="2057400"/>
            <a:ext cx="6347714" cy="3880773"/>
          </a:xfrm>
        </p:spPr>
        <p:txBody>
          <a:bodyPr>
            <a:normAutofit/>
          </a:bodyPr>
          <a:lstStyle/>
          <a:p>
            <a:r>
              <a:rPr lang="mk-MK" sz="2000" dirty="0" smtClean="0"/>
              <a:t>Балетот е сценска изведба во која драмското дејство се изразува преку движење, танц и пантомима во придружба со музика.</a:t>
            </a:r>
          </a:p>
          <a:p>
            <a:r>
              <a:rPr lang="mk-MK" sz="2000" dirty="0" smtClean="0"/>
              <a:t>Балетот е дело кое се изведува на однапред обмислена и подготвена сцена.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56" y="381000"/>
            <a:ext cx="6400800" cy="1018032"/>
          </a:xfrm>
        </p:spPr>
        <p:txBody>
          <a:bodyPr>
            <a:normAutofit/>
          </a:bodyPr>
          <a:lstStyle/>
          <a:p>
            <a:r>
              <a:rPr lang="mk-MK" sz="3600" dirty="0" smtClean="0"/>
              <a:t>Појава на балетот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333"/>
            <a:ext cx="3657600" cy="4572000"/>
          </a:xfrm>
        </p:spPr>
        <p:txBody>
          <a:bodyPr/>
          <a:lstStyle/>
          <a:p>
            <a:r>
              <a:rPr lang="mk-MK" sz="2400" dirty="0" smtClean="0"/>
              <a:t>Балетот почнал да се развива во Западна Европа(Франција) за време на ренесансата кон крајот на 16 век.</a:t>
            </a:r>
          </a:p>
          <a:p>
            <a:endParaRPr lang="mk-MK" sz="2400" dirty="0" smtClean="0"/>
          </a:p>
          <a:p>
            <a:endParaRPr lang="mk-MK" sz="2400" dirty="0" smtClean="0"/>
          </a:p>
          <a:p>
            <a:endParaRPr lang="en-US" dirty="0"/>
          </a:p>
        </p:txBody>
      </p:sp>
      <p:pic>
        <p:nvPicPr>
          <p:cNvPr id="5" name="Picture 4" descr="мн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7876"/>
            <a:ext cx="2514600" cy="3057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2966121_orig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352800"/>
            <a:ext cx="2543556" cy="31499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Развојот на балетот како уметничка форма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Во 17 и 18 век балетот почнал да се прикажува како составен дел од операта(Интермецо).</a:t>
            </a:r>
          </a:p>
          <a:p>
            <a:r>
              <a:rPr lang="mk-MK" dirty="0" smtClean="0"/>
              <a:t>Потоа следи период на голем напредок во техничките стандарди на балетот.</a:t>
            </a:r>
          </a:p>
          <a:p>
            <a:r>
              <a:rPr lang="mk-MK" dirty="0" smtClean="0"/>
              <a:t>Во 19 век балетот станал сериозна, драматичка и самостојна уметничка форма и на исто рамниште со операта.</a:t>
            </a:r>
            <a:endParaRPr lang="en-US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Поделба на балетот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mk-MK" dirty="0" smtClean="0"/>
              <a:t>Класичен балет</a:t>
            </a:r>
          </a:p>
          <a:p>
            <a:endParaRPr lang="mk-MK" dirty="0" smtClean="0"/>
          </a:p>
          <a:p>
            <a:r>
              <a:rPr lang="mk-MK" dirty="0" smtClean="0"/>
              <a:t>Романтичен балет</a:t>
            </a:r>
          </a:p>
          <a:p>
            <a:pPr>
              <a:buNone/>
            </a:pPr>
            <a:r>
              <a:rPr lang="mk-MK" dirty="0" smtClean="0"/>
              <a:t>     </a:t>
            </a:r>
          </a:p>
          <a:p>
            <a:r>
              <a:rPr lang="mk-MK" dirty="0" smtClean="0"/>
              <a:t>Модерен балет 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14598"/>
            <a:ext cx="2667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38" y="457200"/>
            <a:ext cx="3962400" cy="990600"/>
          </a:xfrm>
        </p:spPr>
        <p:txBody>
          <a:bodyPr/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Класичен </a:t>
            </a:r>
            <a:r>
              <a:rPr lang="mk-MK" dirty="0" smtClean="0">
                <a:latin typeface="Arial" pitchFamily="34" charset="0"/>
                <a:cs typeface="Arial" pitchFamily="34" charset="0"/>
              </a:rPr>
              <a:t>балет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65" y="1905000"/>
            <a:ext cx="5257800" cy="3657600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Класичниот балет  е најформален балетски стил кој се придржува до        традиционалната балетска техника.</a:t>
            </a:r>
          </a:p>
          <a:p>
            <a:r>
              <a:rPr lang="ru-RU" sz="2200" dirty="0" smtClean="0"/>
              <a:t> Според областа на потеклото, постојат варијанти како рускиот, францускиот, британскиот и италијанскиот балет.</a:t>
            </a:r>
          </a:p>
          <a:p>
            <a:r>
              <a:rPr lang="ru-RU" sz="2200" dirty="0" smtClean="0"/>
              <a:t>Класичниот балет е најпознат по неговите уникатни карактеристики и техники</a:t>
            </a:r>
            <a:r>
              <a:rPr lang="ru-RU" sz="2200" dirty="0" smtClean="0"/>
              <a:t>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265" y="1978507"/>
            <a:ext cx="30480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997807"/>
            <a:ext cx="3105150" cy="2071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57200" y="5257800"/>
            <a:ext cx="5288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https://www.youtube.com/watch?v=Wz_f9B4pPtg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31" y="304800"/>
            <a:ext cx="7464669" cy="1508760"/>
          </a:xfrm>
        </p:spPr>
        <p:txBody>
          <a:bodyPr/>
          <a:lstStyle/>
          <a:p>
            <a:r>
              <a:rPr lang="mk-MK" dirty="0" smtClean="0"/>
              <a:t>Романтичен балет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4801381" cy="4206240"/>
          </a:xfrm>
        </p:spPr>
        <p:txBody>
          <a:bodyPr>
            <a:normAutofit/>
          </a:bodyPr>
          <a:lstStyle/>
          <a:p>
            <a:r>
              <a:rPr lang="mk-MK" sz="2400" dirty="0" smtClean="0"/>
              <a:t>Романтичниот балет бил инспириран од приказни и легенди, применувајќи класична балетска техника во која се забележуваат елементи од темпераментните народни игри.</a:t>
            </a:r>
          </a:p>
          <a:p>
            <a:r>
              <a:rPr lang="mk-MK" sz="2400" dirty="0" smtClean="0"/>
              <a:t>Во почетокот на 20 век, Серѓеј Дјагилјев со група млади кореографи и музичари создава модерен балет</a:t>
            </a:r>
            <a:r>
              <a:rPr lang="mk-MK" sz="2400" dirty="0" smtClean="0"/>
              <a:t>.</a:t>
            </a:r>
            <a:endParaRPr lang="mk-MK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371600"/>
            <a:ext cx="3581400" cy="2513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199">
            <a:off x="5298438" y="3922302"/>
            <a:ext cx="3712384" cy="2417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" y="5715000"/>
            <a:ext cx="5143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https://www.youtube.com/watch?v=-CfdYcKY9sU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62" y="1295400"/>
            <a:ext cx="2712262" cy="3505200"/>
          </a:xfrm>
        </p:spPr>
        <p:txBody>
          <a:bodyPr/>
          <a:lstStyle/>
          <a:p>
            <a:r>
              <a:rPr lang="mk-MK" dirty="0" smtClean="0"/>
              <a:t>Модерен балет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41554"/>
            <a:ext cx="5486400" cy="2107692"/>
          </a:xfrm>
        </p:spPr>
        <p:txBody>
          <a:bodyPr>
            <a:normAutofit/>
          </a:bodyPr>
          <a:lstStyle/>
          <a:p>
            <a:r>
              <a:rPr lang="mk-MK" sz="2000" dirty="0" smtClean="0"/>
              <a:t>Модерниот балет</a:t>
            </a:r>
            <a:r>
              <a:rPr lang="en-US" sz="2000" dirty="0" smtClean="0">
                <a:latin typeface="Algerian" panose="04020705040A02060702" pitchFamily="82" charset="0"/>
              </a:rPr>
              <a:t> </a:t>
            </a:r>
            <a:r>
              <a:rPr lang="mk-MK" sz="2000" dirty="0" smtClean="0"/>
              <a:t>ги користи естетските компоненти од класична балетска техника,</a:t>
            </a:r>
            <a:r>
              <a:rPr lang="en-US" sz="2000" dirty="0" smtClean="0">
                <a:latin typeface="Algerian" panose="04020705040A02060702" pitchFamily="82" charset="0"/>
              </a:rPr>
              <a:t> </a:t>
            </a:r>
            <a:r>
              <a:rPr lang="mk-MK" sz="2000" dirty="0" smtClean="0"/>
              <a:t>традиционалните и модерните народни игри,</a:t>
            </a:r>
            <a:r>
              <a:rPr lang="en-US" sz="2000" dirty="0" smtClean="0">
                <a:latin typeface="Algerian" panose="04020705040A02060702" pitchFamily="82" charset="0"/>
              </a:rPr>
              <a:t> </a:t>
            </a:r>
            <a:r>
              <a:rPr lang="mk-MK" sz="2000" dirty="0" smtClean="0"/>
              <a:t>но применува и современ балетски израз.</a:t>
            </a:r>
            <a:endParaRPr lang="en-US" sz="2000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099648"/>
            <a:ext cx="3981450" cy="1990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655638"/>
            <a:ext cx="4374833" cy="1749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3048000" y="418833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https://www.youtube.com/watch?v=ebclBnX5Yvc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Madis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9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298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Algerian</vt:lpstr>
      <vt:lpstr>Arial</vt:lpstr>
      <vt:lpstr>Arial Black</vt:lpstr>
      <vt:lpstr>Century Gothic</vt:lpstr>
      <vt:lpstr>Corbel</vt:lpstr>
      <vt:lpstr>Franklin Gothic Book</vt:lpstr>
      <vt:lpstr>Gill Sans MT</vt:lpstr>
      <vt:lpstr>MS Shell Dlg 2</vt:lpstr>
      <vt:lpstr>Tahoma</vt:lpstr>
      <vt:lpstr>Trebuchet MS</vt:lpstr>
      <vt:lpstr>Tw Cen MT</vt:lpstr>
      <vt:lpstr>Wingdings</vt:lpstr>
      <vt:lpstr>Wingdings 2</vt:lpstr>
      <vt:lpstr>Wingdings 3</vt:lpstr>
      <vt:lpstr>Facet</vt:lpstr>
      <vt:lpstr>Dividend</vt:lpstr>
      <vt:lpstr>Crop</vt:lpstr>
      <vt:lpstr>Droplet</vt:lpstr>
      <vt:lpstr>Banded</vt:lpstr>
      <vt:lpstr>Frame</vt:lpstr>
      <vt:lpstr>Gallery</vt:lpstr>
      <vt:lpstr>Madison</vt:lpstr>
      <vt:lpstr>Ion Boardroom</vt:lpstr>
      <vt:lpstr>Предмет:  Музичко oбразование  Тема: Музичка форма  Наставна содржина:  Балет </vt:lpstr>
      <vt:lpstr>ЗАДАЧИ ЗА ИСТРАЖУВАЊЕ :</vt:lpstr>
      <vt:lpstr>Какво музичко дело е балетот ?</vt:lpstr>
      <vt:lpstr>Појава на балетот</vt:lpstr>
      <vt:lpstr>Развојот на балетот како уметничка форма</vt:lpstr>
      <vt:lpstr>Поделба на балетот</vt:lpstr>
      <vt:lpstr>Класичен балет </vt:lpstr>
      <vt:lpstr>Романтичен балет</vt:lpstr>
      <vt:lpstr>Модерен балет</vt:lpstr>
      <vt:lpstr>ПОСТИГНАТА ЦЕЛ :</vt:lpstr>
      <vt:lpstr>Ви благодариме на вниманието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Историски разбој на-БАЛЕТОТ</dc:title>
  <dc:creator>Windows User</dc:creator>
  <cp:lastModifiedBy>Ivan</cp:lastModifiedBy>
  <cp:revision>35</cp:revision>
  <dcterms:created xsi:type="dcterms:W3CDTF">2019-05-27T16:24:34Z</dcterms:created>
  <dcterms:modified xsi:type="dcterms:W3CDTF">2019-05-28T15:36:08Z</dcterms:modified>
</cp:coreProperties>
</file>