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slideshow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6A279-C5FC-494B-9A91-F71D1818F0AB}" type="datetimeFigureOut">
              <a:rPr lang="mk-MK" smtClean="0"/>
              <a:t>31.5.2020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B6A0-5A08-4A8F-90A7-A9E6F0091D8F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84175"/>
          </a:xfrm>
        </p:spPr>
        <p:txBody>
          <a:bodyPr>
            <a:normAutofit/>
          </a:bodyPr>
          <a:lstStyle/>
          <a:p>
            <a:r>
              <a:rPr lang="mk-MK" sz="1800" dirty="0"/>
              <a:t>Географија </a:t>
            </a:r>
            <a:r>
              <a:rPr lang="en-US" sz="1800" dirty="0"/>
              <a:t>VIII </a:t>
            </a:r>
            <a:r>
              <a:rPr lang="mk-MK" sz="1800" dirty="0"/>
              <a:t>одд.</a:t>
            </a:r>
            <a:br>
              <a:rPr lang="mk-MK" sz="1800" dirty="0"/>
            </a:br>
            <a:r>
              <a:rPr lang="mk-MK" sz="1800" dirty="0"/>
              <a:t>25</a:t>
            </a:r>
            <a:r>
              <a:rPr lang="en-US" sz="1800" dirty="0"/>
              <a:t>.0</a:t>
            </a:r>
            <a:r>
              <a:rPr lang="mk-MK" sz="1800" dirty="0"/>
              <a:t>5-30</a:t>
            </a:r>
            <a:r>
              <a:rPr lang="en-US" sz="1800" dirty="0"/>
              <a:t>.0</a:t>
            </a:r>
            <a:r>
              <a:rPr lang="mk-MK" sz="1800" dirty="0"/>
              <a:t>5.2020 год.</a:t>
            </a:r>
            <a:br>
              <a:rPr lang="mk-MK" sz="1800" dirty="0"/>
            </a:br>
            <a:r>
              <a:rPr lang="mk-MK" sz="1800" dirty="0"/>
              <a:t>Тема: Географски преглед на регионот источна Европа</a:t>
            </a:r>
            <a:br>
              <a:rPr lang="mk-MK" sz="1800" dirty="0"/>
            </a:br>
            <a:r>
              <a:rPr lang="mk-MK" sz="1800" dirty="0"/>
              <a:t>Наставна содржина:</a:t>
            </a:r>
            <a:br>
              <a:rPr lang="mk-MK" sz="1800" dirty="0"/>
            </a:br>
            <a:r>
              <a:rPr lang="mk-MK" sz="1800" dirty="0">
                <a:solidFill>
                  <a:srgbClr val="FF0000"/>
                </a:solidFill>
              </a:rPr>
              <a:t>Литванија</a:t>
            </a:r>
            <a:endParaRPr lang="mk-MK" sz="1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76464"/>
          </a:xfrm>
        </p:spPr>
        <p:txBody>
          <a:bodyPr>
            <a:normAutofit/>
          </a:bodyPr>
          <a:lstStyle/>
          <a:p>
            <a:pPr algn="l"/>
            <a:r>
              <a:rPr lang="mk-MK" sz="1600" dirty="0"/>
              <a:t>I </a:t>
            </a:r>
            <a:r>
              <a:rPr lang="mk-MK" sz="1600" b="1" dirty="0"/>
              <a:t>Географска местоположба на државата</a:t>
            </a:r>
            <a:r>
              <a:rPr lang="mk-MK" sz="1600" dirty="0"/>
              <a:t>:</a:t>
            </a:r>
          </a:p>
          <a:p>
            <a:pPr algn="l"/>
            <a:r>
              <a:rPr lang="mk-MK" sz="1600" dirty="0"/>
              <a:t> - Го зафаќа северозападниот дел од регионот источна Европа</a:t>
            </a:r>
          </a:p>
          <a:p>
            <a:pPr lvl="0" algn="l"/>
            <a:r>
              <a:rPr lang="mk-MK" sz="1600" dirty="0"/>
              <a:t>Север – Летонија</a:t>
            </a:r>
          </a:p>
          <a:p>
            <a:pPr lvl="0" algn="l"/>
            <a:r>
              <a:rPr lang="mk-MK" sz="1600" dirty="0"/>
              <a:t>Исток – Белорусија</a:t>
            </a:r>
          </a:p>
          <a:p>
            <a:pPr lvl="0" algn="l"/>
            <a:r>
              <a:rPr lang="mk-MK" sz="1600" dirty="0"/>
              <a:t>Југ –  југозапад - Полска</a:t>
            </a:r>
          </a:p>
          <a:p>
            <a:pPr lvl="0" algn="l"/>
            <a:r>
              <a:rPr lang="mk-MK" sz="1600" dirty="0"/>
              <a:t>Запад – Русија (областа Клалининград)</a:t>
            </a:r>
          </a:p>
          <a:p>
            <a:pPr lvl="0" algn="l">
              <a:buFontTx/>
              <a:buChar char="-"/>
            </a:pPr>
            <a:r>
              <a:rPr lang="mk-MK" sz="1600" dirty="0"/>
              <a:t>Излегува на Балтичко море</a:t>
            </a:r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endParaRPr lang="mk-MK" sz="1600" dirty="0"/>
          </a:p>
          <a:p>
            <a:pPr lvl="0" algn="l">
              <a:buFontTx/>
              <a:buChar char="-"/>
            </a:pPr>
            <a:r>
              <a:rPr lang="mk-MK" sz="1600" dirty="0"/>
              <a:t>                                                                                                     површина: 65.300км</a:t>
            </a:r>
            <a:r>
              <a:rPr lang="mk-MK" sz="1600" baseline="30000" dirty="0"/>
              <a:t>2</a:t>
            </a:r>
          </a:p>
          <a:p>
            <a:pPr algn="l"/>
            <a:endParaRPr lang="mk-MK" sz="1600" dirty="0"/>
          </a:p>
        </p:txBody>
      </p:sp>
      <p:pic>
        <p:nvPicPr>
          <p:cNvPr id="4" name="Picture 3" descr="litvanija zna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1268760"/>
            <a:ext cx="1381125" cy="828675"/>
          </a:xfrm>
          <a:prstGeom prst="rect">
            <a:avLst/>
          </a:prstGeom>
        </p:spPr>
      </p:pic>
      <p:pic>
        <p:nvPicPr>
          <p:cNvPr id="5" name="Picture 4" descr="litvanija 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0710" y="3068960"/>
            <a:ext cx="2536368" cy="272338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II </a:t>
            </a:r>
            <a:r>
              <a:rPr lang="mk-MK" sz="1800" dirty="0"/>
              <a:t>Природно-географски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mk-MK" sz="1600" dirty="0"/>
              <a:t>Релјеф – претежно низински</a:t>
            </a:r>
          </a:p>
          <a:p>
            <a:pPr lvl="0"/>
            <a:r>
              <a:rPr lang="mk-MK" sz="1600" dirty="0"/>
              <a:t> Клима – приморска и континентална</a:t>
            </a:r>
          </a:p>
          <a:p>
            <a:pPr lvl="0"/>
            <a:r>
              <a:rPr lang="mk-MK" sz="1600" dirty="0"/>
              <a:t> Хидрографија – реки – Немунас (Неман), Нерис, Меркис, Минија и др., езера – Плателиај, Сартај, Друкшиај, Асвеја и др.</a:t>
            </a:r>
          </a:p>
          <a:p>
            <a:pPr lvl="0"/>
            <a:r>
              <a:rPr lang="mk-MK" sz="1600" dirty="0"/>
              <a:t> Планини – највисока точка Аукштојас се наоѓа на 294 м.н.в.</a:t>
            </a:r>
          </a:p>
          <a:p>
            <a:endParaRPr lang="mk-MK" sz="1600" dirty="0"/>
          </a:p>
        </p:txBody>
      </p:sp>
      <p:pic>
        <p:nvPicPr>
          <p:cNvPr id="4" name="Picture 3" descr="litvanija f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6822" y="3140968"/>
            <a:ext cx="3416851" cy="268756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mk-MK" sz="1800" dirty="0"/>
              <a:t>III Демографски карактеристики на државата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sz="1600" dirty="0"/>
              <a:t>Населби – </a:t>
            </a:r>
            <a:r>
              <a:rPr lang="mk-MK" sz="1600" b="1" dirty="0"/>
              <a:t>Вилнус</a:t>
            </a:r>
            <a:r>
              <a:rPr lang="mk-MK" sz="1600" dirty="0"/>
              <a:t>, Каунас, Клајпеда, Шиаулај, Паневежис и др.</a:t>
            </a:r>
          </a:p>
          <a:p>
            <a:r>
              <a:rPr lang="mk-MK" sz="1600" dirty="0"/>
              <a:t>Население –  Литванци (балтичка група на народи)</a:t>
            </a:r>
          </a:p>
          <a:p>
            <a:endParaRPr lang="mk-MK" sz="1600" dirty="0"/>
          </a:p>
          <a:p>
            <a:endParaRPr lang="mk-MK" sz="1600" dirty="0"/>
          </a:p>
          <a:p>
            <a:pPr>
              <a:buNone/>
            </a:pPr>
            <a:r>
              <a:rPr lang="mk-MK" sz="1800" dirty="0"/>
              <a:t>IV Стопански карактеристики на државата</a:t>
            </a:r>
          </a:p>
          <a:p>
            <a:pPr>
              <a:buNone/>
            </a:pPr>
            <a:endParaRPr lang="mk-MK" sz="1800" dirty="0"/>
          </a:p>
          <a:p>
            <a:r>
              <a:rPr lang="mk-MK" sz="1600" dirty="0"/>
              <a:t>Стопанство – автомобилска индустрија, земјоделство, хемиска индустрија, машинска индустрија, дрвна индустрија и др.</a:t>
            </a:r>
          </a:p>
          <a:p>
            <a:r>
              <a:rPr lang="mk-MK" sz="1600" dirty="0"/>
              <a:t>Туризам – Национален парк Немунас (делтата на р. </a:t>
            </a:r>
            <a:r>
              <a:rPr lang="mk-MK" sz="1600"/>
              <a:t>Немунас) и Жувинтас резерватот  - рекреативен туризам, градски </a:t>
            </a:r>
            <a:r>
              <a:rPr lang="mk-MK" sz="1600" dirty="0"/>
              <a:t>туризам</a:t>
            </a:r>
            <a:r>
              <a:rPr lang="mk-MK" sz="1600"/>
              <a:t>, спа туризам и др.</a:t>
            </a:r>
            <a:endParaRPr lang="mk-MK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207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Географија VIII одд. 25.05-30.05.2020 год. Тема: Географски преглед на регионот источна Европа Наставна содржина: Литванија</vt:lpstr>
      <vt:lpstr>II Природно-географски карактеристики на државата</vt:lpstr>
      <vt:lpstr>III Демографски карактеристики на државата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Географија VIII одд. 25.05-30.05.2020 год. Тема: Географски преглед на регионот источна Европа Наставна содржина: Литванија</dc:title>
  <dc:creator>Ognen</dc:creator>
  <cp:lastModifiedBy>pc</cp:lastModifiedBy>
  <cp:revision>6</cp:revision>
  <dcterms:created xsi:type="dcterms:W3CDTF">2020-05-24T08:39:53Z</dcterms:created>
  <dcterms:modified xsi:type="dcterms:W3CDTF">2020-05-31T05:29:53Z</dcterms:modified>
</cp:coreProperties>
</file>