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mk-M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60384-D544-4C06-9CBD-BE4488C34DFF}" type="datetimeFigureOut">
              <a:rPr lang="mk-MK" smtClean="0"/>
              <a:t>26.5.2020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5865D-8444-4204-A3E6-B807247DBF7A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60384-D544-4C06-9CBD-BE4488C34DFF}" type="datetimeFigureOut">
              <a:rPr lang="mk-MK" smtClean="0"/>
              <a:t>26.5.2020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5865D-8444-4204-A3E6-B807247DBF7A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60384-D544-4C06-9CBD-BE4488C34DFF}" type="datetimeFigureOut">
              <a:rPr lang="mk-MK" smtClean="0"/>
              <a:t>26.5.2020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5865D-8444-4204-A3E6-B807247DBF7A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60384-D544-4C06-9CBD-BE4488C34DFF}" type="datetimeFigureOut">
              <a:rPr lang="mk-MK" smtClean="0"/>
              <a:t>26.5.2020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5865D-8444-4204-A3E6-B807247DBF7A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60384-D544-4C06-9CBD-BE4488C34DFF}" type="datetimeFigureOut">
              <a:rPr lang="mk-MK" smtClean="0"/>
              <a:t>26.5.2020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5865D-8444-4204-A3E6-B807247DBF7A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60384-D544-4C06-9CBD-BE4488C34DFF}" type="datetimeFigureOut">
              <a:rPr lang="mk-MK" smtClean="0"/>
              <a:t>26.5.2020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5865D-8444-4204-A3E6-B807247DBF7A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60384-D544-4C06-9CBD-BE4488C34DFF}" type="datetimeFigureOut">
              <a:rPr lang="mk-MK" smtClean="0"/>
              <a:t>26.5.2020</a:t>
            </a:fld>
            <a:endParaRPr lang="mk-M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5865D-8444-4204-A3E6-B807247DBF7A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60384-D544-4C06-9CBD-BE4488C34DFF}" type="datetimeFigureOut">
              <a:rPr lang="mk-MK" smtClean="0"/>
              <a:t>26.5.2020</a:t>
            </a:fld>
            <a:endParaRPr lang="mk-M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5865D-8444-4204-A3E6-B807247DBF7A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60384-D544-4C06-9CBD-BE4488C34DFF}" type="datetimeFigureOut">
              <a:rPr lang="mk-MK" smtClean="0"/>
              <a:t>26.5.2020</a:t>
            </a:fld>
            <a:endParaRPr lang="mk-M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5865D-8444-4204-A3E6-B807247DBF7A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60384-D544-4C06-9CBD-BE4488C34DFF}" type="datetimeFigureOut">
              <a:rPr lang="mk-MK" smtClean="0"/>
              <a:t>26.5.2020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5865D-8444-4204-A3E6-B807247DBF7A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mk-M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60384-D544-4C06-9CBD-BE4488C34DFF}" type="datetimeFigureOut">
              <a:rPr lang="mk-MK" smtClean="0"/>
              <a:t>26.5.2020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5865D-8444-4204-A3E6-B807247DBF7A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60384-D544-4C06-9CBD-BE4488C34DFF}" type="datetimeFigureOut">
              <a:rPr lang="mk-MK" smtClean="0"/>
              <a:t>26.5.2020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F5865D-8444-4204-A3E6-B807247DBF7A}" type="slidenum">
              <a:rPr lang="mk-MK" smtClean="0"/>
              <a:t>‹#›</a:t>
            </a:fld>
            <a:endParaRPr lang="mk-M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mk-M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512167"/>
          </a:xfrm>
        </p:spPr>
        <p:txBody>
          <a:bodyPr>
            <a:normAutofit/>
          </a:bodyPr>
          <a:lstStyle/>
          <a:p>
            <a:r>
              <a:rPr lang="mk-MK" sz="1800" dirty="0"/>
              <a:t>Географија </a:t>
            </a:r>
            <a:r>
              <a:rPr lang="en-US" sz="1800" dirty="0"/>
              <a:t>VIII </a:t>
            </a:r>
            <a:r>
              <a:rPr lang="mk-MK" sz="1800" dirty="0"/>
              <a:t>одд.</a:t>
            </a:r>
            <a:br>
              <a:rPr lang="mk-MK" sz="1800" dirty="0"/>
            </a:br>
            <a:r>
              <a:rPr lang="mk-MK" sz="1800" dirty="0"/>
              <a:t>25</a:t>
            </a:r>
            <a:r>
              <a:rPr lang="en-US" sz="1800" dirty="0"/>
              <a:t>.0</a:t>
            </a:r>
            <a:r>
              <a:rPr lang="mk-MK" sz="1800" dirty="0"/>
              <a:t>5-30</a:t>
            </a:r>
            <a:r>
              <a:rPr lang="en-US" sz="1800" dirty="0"/>
              <a:t>.0</a:t>
            </a:r>
            <a:r>
              <a:rPr lang="mk-MK" sz="1800" dirty="0"/>
              <a:t>5.2020 год.</a:t>
            </a:r>
            <a:br>
              <a:rPr lang="mk-MK" sz="1800" dirty="0"/>
            </a:br>
            <a:r>
              <a:rPr lang="mk-MK" sz="1800" dirty="0"/>
              <a:t>Тема: Географски преглед на регионот источна Европа</a:t>
            </a:r>
            <a:br>
              <a:rPr lang="mk-MK" sz="1800" dirty="0"/>
            </a:br>
            <a:r>
              <a:rPr lang="mk-MK" sz="1800" dirty="0"/>
              <a:t>Наставна содржина:</a:t>
            </a:r>
            <a:br>
              <a:rPr lang="mk-MK" sz="1800" dirty="0"/>
            </a:br>
            <a:r>
              <a:rPr lang="mk-MK" sz="1800" dirty="0">
                <a:solidFill>
                  <a:srgbClr val="FF0000"/>
                </a:solidFill>
              </a:rPr>
              <a:t>Естонија</a:t>
            </a:r>
            <a:endParaRPr lang="mk-MK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1916832"/>
            <a:ext cx="7776864" cy="4464496"/>
          </a:xfrm>
        </p:spPr>
        <p:txBody>
          <a:bodyPr>
            <a:normAutofit/>
          </a:bodyPr>
          <a:lstStyle/>
          <a:p>
            <a:pPr algn="l"/>
            <a:r>
              <a:rPr lang="mk-MK" sz="1600" dirty="0"/>
              <a:t>I </a:t>
            </a:r>
            <a:r>
              <a:rPr lang="mk-MK" sz="1600" b="1" dirty="0"/>
              <a:t>Географска местоположба на државата</a:t>
            </a:r>
            <a:r>
              <a:rPr lang="mk-MK" sz="1600" dirty="0"/>
              <a:t>:</a:t>
            </a:r>
          </a:p>
          <a:p>
            <a:pPr algn="l"/>
            <a:r>
              <a:rPr lang="mk-MK" sz="1600" dirty="0"/>
              <a:t> - Го зафаќа северозападниот дел од регионот источна Европа</a:t>
            </a:r>
          </a:p>
          <a:p>
            <a:pPr lvl="0" algn="l"/>
            <a:r>
              <a:rPr lang="mk-MK" sz="1600" dirty="0"/>
              <a:t>Север – излегува на Финскиот залив</a:t>
            </a:r>
          </a:p>
          <a:p>
            <a:pPr lvl="0" algn="l"/>
            <a:r>
              <a:rPr lang="mk-MK" sz="1600" dirty="0"/>
              <a:t>Исток – Русија</a:t>
            </a:r>
          </a:p>
          <a:p>
            <a:pPr lvl="0" algn="l"/>
            <a:r>
              <a:rPr lang="mk-MK" sz="1600" dirty="0"/>
              <a:t>Југ –  Летонија</a:t>
            </a:r>
          </a:p>
          <a:p>
            <a:pPr lvl="0" algn="l"/>
            <a:r>
              <a:rPr lang="mk-MK" sz="1600" dirty="0"/>
              <a:t>Запад – </a:t>
            </a:r>
          </a:p>
          <a:p>
            <a:pPr lvl="0" algn="l">
              <a:buFontTx/>
              <a:buChar char="-"/>
            </a:pPr>
            <a:r>
              <a:rPr lang="mk-MK" sz="1600" dirty="0"/>
              <a:t>Излегува на Балтичко море</a:t>
            </a:r>
          </a:p>
          <a:p>
            <a:pPr lvl="0" algn="l">
              <a:buFontTx/>
              <a:buChar char="-"/>
            </a:pPr>
            <a:r>
              <a:rPr lang="mk-MK" sz="1600" dirty="0"/>
              <a:t> Во составот на Естонија има и </a:t>
            </a:r>
          </a:p>
          <a:p>
            <a:pPr lvl="0" algn="l"/>
            <a:r>
              <a:rPr lang="mk-MK" sz="1600" dirty="0"/>
              <a:t>многу острови од кои Сарема и Хиума </a:t>
            </a:r>
          </a:p>
          <a:p>
            <a:pPr lvl="0" algn="l"/>
            <a:r>
              <a:rPr lang="mk-MK" sz="1600" dirty="0"/>
              <a:t>се најголеми.</a:t>
            </a:r>
          </a:p>
          <a:p>
            <a:pPr lvl="0" algn="l">
              <a:buFontTx/>
              <a:buChar char="-"/>
            </a:pPr>
            <a:endParaRPr lang="mk-MK" sz="1600" dirty="0"/>
          </a:p>
          <a:p>
            <a:pPr lvl="0" algn="l">
              <a:buFontTx/>
              <a:buChar char="-"/>
            </a:pPr>
            <a:endParaRPr lang="mk-MK" sz="1600" dirty="0"/>
          </a:p>
          <a:p>
            <a:pPr lvl="0" algn="l">
              <a:buFontTx/>
              <a:buChar char="-"/>
            </a:pPr>
            <a:endParaRPr lang="mk-MK" sz="1600" dirty="0"/>
          </a:p>
          <a:p>
            <a:pPr lvl="0" algn="l">
              <a:buFontTx/>
              <a:buChar char="-"/>
            </a:pPr>
            <a:endParaRPr lang="mk-MK" sz="1600" dirty="0"/>
          </a:p>
          <a:p>
            <a:pPr lvl="0" algn="l"/>
            <a:r>
              <a:rPr lang="mk-MK" sz="1600" dirty="0"/>
              <a:t>                                                                                                         површина: 42.388 км</a:t>
            </a:r>
            <a:r>
              <a:rPr lang="mk-MK" sz="1600" baseline="30000" dirty="0"/>
              <a:t>2</a:t>
            </a:r>
          </a:p>
          <a:p>
            <a:pPr algn="l"/>
            <a:endParaRPr lang="mk-MK" sz="1600" dirty="0"/>
          </a:p>
        </p:txBody>
      </p:sp>
      <p:pic>
        <p:nvPicPr>
          <p:cNvPr id="4" name="Picture 3" descr="estonia znam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88224" y="1268760"/>
            <a:ext cx="1343025" cy="852487"/>
          </a:xfrm>
          <a:prstGeom prst="rect">
            <a:avLst/>
          </a:prstGeom>
        </p:spPr>
      </p:pic>
      <p:pic>
        <p:nvPicPr>
          <p:cNvPr id="6" name="Picture 5" descr="estonia map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08104" y="3645024"/>
            <a:ext cx="3014285" cy="205015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II </a:t>
            </a:r>
            <a:r>
              <a:rPr lang="mk-MK" sz="1800" dirty="0"/>
              <a:t>Природно-географски карактеристики на државата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mk-MK" sz="1600" dirty="0"/>
              <a:t>Релјеф – претежно низински</a:t>
            </a:r>
          </a:p>
          <a:p>
            <a:pPr lvl="0"/>
            <a:r>
              <a:rPr lang="mk-MK" sz="1600" dirty="0"/>
              <a:t> Клима – умерена и континентална</a:t>
            </a:r>
          </a:p>
          <a:p>
            <a:pPr lvl="0"/>
            <a:r>
              <a:rPr lang="mk-MK" sz="1600" dirty="0"/>
              <a:t> Хидрографија – реки – Рарну, Нарва, Воханду, Емајоги и др., езера – Пеипус, Вортсјерв, Пеипси, Улеми и др.</a:t>
            </a:r>
          </a:p>
          <a:p>
            <a:pPr lvl="0"/>
            <a:r>
              <a:rPr lang="mk-MK" sz="1600" dirty="0"/>
              <a:t> Планини – највисока точка Сур Мунамаги се наоѓа на 318 м.н.в.</a:t>
            </a:r>
          </a:p>
          <a:p>
            <a:endParaRPr lang="mk-MK" sz="1600" dirty="0"/>
          </a:p>
        </p:txBody>
      </p:sp>
      <p:pic>
        <p:nvPicPr>
          <p:cNvPr id="4" name="Picture 3" descr="estonia mapa fiz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07738" y="3212976"/>
            <a:ext cx="4300492" cy="291425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mk-MK" sz="1800" dirty="0"/>
              <a:t>III Демографски карактеристики на државата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mk-MK" sz="1600" dirty="0"/>
              <a:t>Населби – </a:t>
            </a:r>
            <a:r>
              <a:rPr lang="mk-MK" sz="1600" b="1" dirty="0"/>
              <a:t>Талин</a:t>
            </a:r>
            <a:r>
              <a:rPr lang="mk-MK" sz="1600" dirty="0"/>
              <a:t>, Тарту, Нарва, Парну, Котла Јарве и др.</a:t>
            </a:r>
          </a:p>
          <a:p>
            <a:r>
              <a:rPr lang="mk-MK" sz="1600" dirty="0"/>
              <a:t>Население –  Естонци (финска група на народи)</a:t>
            </a:r>
          </a:p>
          <a:p>
            <a:endParaRPr lang="mk-MK" sz="1600" dirty="0"/>
          </a:p>
          <a:p>
            <a:endParaRPr lang="mk-MK" sz="1600" dirty="0"/>
          </a:p>
          <a:p>
            <a:pPr>
              <a:buNone/>
            </a:pPr>
            <a:r>
              <a:rPr lang="mk-MK" sz="1800" dirty="0"/>
              <a:t>IV Стопански карактеристики на државата</a:t>
            </a:r>
          </a:p>
          <a:p>
            <a:pPr>
              <a:buNone/>
            </a:pPr>
            <a:endParaRPr lang="mk-MK" sz="1800" dirty="0"/>
          </a:p>
          <a:p>
            <a:r>
              <a:rPr lang="mk-MK" sz="1600" dirty="0"/>
              <a:t>Стопанство –петро-хемиска индустрија (нафта), електронска индустрија, текстилна индустрија, рибно стопанство, бродоградба, и др.</a:t>
            </a:r>
          </a:p>
          <a:p>
            <a:r>
              <a:rPr lang="mk-MK" sz="1600" dirty="0"/>
              <a:t>Туризам – најразвиен е градскиот туризам, езерски туризам</a:t>
            </a:r>
            <a:r>
              <a:rPr lang="mk-MK" sz="1600"/>
              <a:t>, национален парк Лахема, средновековен замок Толсе и др.</a:t>
            </a:r>
            <a:endParaRPr lang="mk-MK" sz="1600" dirty="0"/>
          </a:p>
          <a:p>
            <a:endParaRPr lang="mk-MK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217</Words>
  <Application>Microsoft Office PowerPoint</Application>
  <PresentationFormat>On-screen Show (4:3)</PresentationFormat>
  <Paragraphs>30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Географија VIII одд. 25.05-30.05.2020 год. Тема: Географски преглед на регионот источна Европа Наставна содржина: Естонија</vt:lpstr>
      <vt:lpstr>II Природно-географски карактеристики на државата</vt:lpstr>
      <vt:lpstr>III Демографски карактеристики на државата</vt:lpstr>
    </vt:vector>
  </TitlesOfParts>
  <Company>Deftones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Географија VIII одд. 25.05-30.05.2020 год. Тема: Географски преглед на регионот источна Европа Наставна содржина: Естонија</dc:title>
  <dc:creator>Ognen</dc:creator>
  <cp:lastModifiedBy>pc</cp:lastModifiedBy>
  <cp:revision>8</cp:revision>
  <dcterms:created xsi:type="dcterms:W3CDTF">2020-05-23T10:59:21Z</dcterms:created>
  <dcterms:modified xsi:type="dcterms:W3CDTF">2020-05-26T14:52:15Z</dcterms:modified>
</cp:coreProperties>
</file>