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5C2C-DEDE-4740-93D9-E9804EC20DCF}" type="datetimeFigureOut">
              <a:rPr lang="mk-MK" smtClean="0"/>
              <a:t>26.5.2020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8F33-2494-497A-A060-52067E9891EE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>
            <a:normAutofit/>
          </a:bodyPr>
          <a:lstStyle/>
          <a:p>
            <a:r>
              <a:rPr lang="mk-MK" sz="1800" dirty="0"/>
              <a:t>Географија </a:t>
            </a:r>
            <a:r>
              <a:rPr lang="en-US" sz="1800" dirty="0"/>
              <a:t>VIII </a:t>
            </a:r>
            <a:r>
              <a:rPr lang="mk-MK" sz="1800" dirty="0"/>
              <a:t>одд.</a:t>
            </a:r>
            <a:br>
              <a:rPr lang="mk-MK" sz="1800" dirty="0"/>
            </a:br>
            <a:r>
              <a:rPr lang="mk-MK" sz="1800" dirty="0"/>
              <a:t>25</a:t>
            </a:r>
            <a:r>
              <a:rPr lang="en-US" sz="1800" dirty="0"/>
              <a:t>.0</a:t>
            </a:r>
            <a:r>
              <a:rPr lang="mk-MK" sz="1800" dirty="0"/>
              <a:t>5-30</a:t>
            </a:r>
            <a:r>
              <a:rPr lang="en-US" sz="1800" dirty="0"/>
              <a:t>.0</a:t>
            </a:r>
            <a:r>
              <a:rPr lang="mk-MK" sz="1800" dirty="0"/>
              <a:t>5.2020 год.</a:t>
            </a:r>
            <a:br>
              <a:rPr lang="mk-MK" sz="1800" dirty="0"/>
            </a:br>
            <a:r>
              <a:rPr lang="mk-MK" sz="1800" dirty="0"/>
              <a:t>Тема: Географски преглед на регионот источна Европа</a:t>
            </a:r>
            <a:br>
              <a:rPr lang="mk-MK" sz="1800" dirty="0"/>
            </a:br>
            <a:r>
              <a:rPr lang="mk-MK" sz="1800" dirty="0"/>
              <a:t>Наставна содржина:</a:t>
            </a:r>
            <a:br>
              <a:rPr lang="mk-MK" sz="1800" dirty="0"/>
            </a:br>
            <a:r>
              <a:rPr lang="mk-MK" sz="1800" dirty="0">
                <a:solidFill>
                  <a:srgbClr val="FF0000"/>
                </a:solidFill>
              </a:rPr>
              <a:t>Летонија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4320480"/>
          </a:xfrm>
        </p:spPr>
        <p:txBody>
          <a:bodyPr>
            <a:normAutofit/>
          </a:bodyPr>
          <a:lstStyle/>
          <a:p>
            <a:pPr algn="l"/>
            <a:r>
              <a:rPr lang="mk-MK" sz="1600" dirty="0"/>
              <a:t>I </a:t>
            </a:r>
            <a:r>
              <a:rPr lang="mk-MK" sz="1600" b="1" dirty="0"/>
              <a:t>Географска местоположба на државата</a:t>
            </a:r>
            <a:r>
              <a:rPr lang="mk-MK" sz="1600" dirty="0"/>
              <a:t>:</a:t>
            </a:r>
          </a:p>
          <a:p>
            <a:pPr algn="l"/>
            <a:r>
              <a:rPr lang="mk-MK" sz="1600" dirty="0"/>
              <a:t> - Го зафаќа северозападниот дел од регионот источна Европа</a:t>
            </a:r>
          </a:p>
          <a:p>
            <a:pPr lvl="0" algn="l"/>
            <a:r>
              <a:rPr lang="mk-MK" sz="1600" dirty="0"/>
              <a:t>Север – Естонија</a:t>
            </a:r>
          </a:p>
          <a:p>
            <a:pPr lvl="0" algn="l"/>
            <a:r>
              <a:rPr lang="mk-MK" sz="1600" dirty="0"/>
              <a:t>Исток – Русија</a:t>
            </a:r>
          </a:p>
          <a:p>
            <a:pPr lvl="0" algn="l"/>
            <a:r>
              <a:rPr lang="mk-MK" sz="1600" dirty="0"/>
              <a:t>Југ –  Литванија, југоисток - Белорусија</a:t>
            </a:r>
          </a:p>
          <a:p>
            <a:pPr lvl="0" algn="l"/>
            <a:r>
              <a:rPr lang="mk-MK" sz="1600" dirty="0"/>
              <a:t>Запад – </a:t>
            </a:r>
          </a:p>
          <a:p>
            <a:pPr lvl="0" algn="l">
              <a:buFontTx/>
              <a:buChar char="-"/>
            </a:pPr>
            <a:r>
              <a:rPr lang="mk-MK" sz="1600" dirty="0"/>
              <a:t>Излегува на Балтичко море</a:t>
            </a:r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r>
              <a:rPr lang="mk-MK" sz="1600" dirty="0"/>
              <a:t>                                                                                                                    површина: 64.589 км</a:t>
            </a:r>
            <a:r>
              <a:rPr lang="mk-MK" sz="1600" baseline="30000" dirty="0"/>
              <a:t>2</a:t>
            </a:r>
          </a:p>
          <a:p>
            <a:pPr algn="l"/>
            <a:endParaRPr lang="mk-MK" sz="1600" dirty="0"/>
          </a:p>
        </p:txBody>
      </p:sp>
      <p:pic>
        <p:nvPicPr>
          <p:cNvPr id="4" name="Picture 3" descr="letonija z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412776"/>
            <a:ext cx="1514475" cy="757237"/>
          </a:xfrm>
          <a:prstGeom prst="rect">
            <a:avLst/>
          </a:prstGeom>
        </p:spPr>
      </p:pic>
      <p:pic>
        <p:nvPicPr>
          <p:cNvPr id="5" name="Picture 4" descr="letonija map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212976"/>
            <a:ext cx="2066925" cy="2219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1800" dirty="0"/>
              <a:t>II </a:t>
            </a:r>
            <a:r>
              <a:rPr lang="mk-MK" sz="1800" dirty="0"/>
              <a:t>Природно-географски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mk-MK" sz="1600" dirty="0"/>
              <a:t>Релјеф – претежно низински и поголем дел од територија се наоѓа на 100м над морското ниво.</a:t>
            </a:r>
          </a:p>
          <a:p>
            <a:pPr lvl="0"/>
            <a:r>
              <a:rPr lang="mk-MK" sz="1600" dirty="0"/>
              <a:t> Клима – умерена</a:t>
            </a:r>
          </a:p>
          <a:p>
            <a:pPr lvl="0"/>
            <a:r>
              <a:rPr lang="mk-MK" sz="1600" dirty="0"/>
              <a:t> Хидрографија – реки – Даугава, Гауја, Лиелупе, Вента и др., езера – Лубанш, Буртниекс, Дриџис, и др.</a:t>
            </a:r>
          </a:p>
          <a:p>
            <a:pPr lvl="0"/>
            <a:r>
              <a:rPr lang="mk-MK" sz="1600" dirty="0"/>
              <a:t> Планини – највисоката точка Гаизинш (Гаизинкалнс) се наоѓа на 311 м.н.в.</a:t>
            </a:r>
          </a:p>
        </p:txBody>
      </p:sp>
      <p:pic>
        <p:nvPicPr>
          <p:cNvPr id="4" name="Picture 3" descr="letonija fiz kar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430808"/>
            <a:ext cx="4097635" cy="26583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1800" dirty="0"/>
              <a:t>III Демографски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600" dirty="0"/>
              <a:t>Населби –</a:t>
            </a:r>
            <a:r>
              <a:rPr lang="mk-MK" sz="1600" b="1" dirty="0"/>
              <a:t>Рига</a:t>
            </a:r>
            <a:r>
              <a:rPr lang="mk-MK" sz="1600" dirty="0"/>
              <a:t>, Даугавпилс, Лиепаја, Јелгава, Јурмала и др.</a:t>
            </a:r>
          </a:p>
          <a:p>
            <a:r>
              <a:rPr lang="mk-MK" sz="1600" dirty="0"/>
              <a:t>Население –  Летонци (балтичка група на народи)</a:t>
            </a:r>
          </a:p>
          <a:p>
            <a:endParaRPr lang="mk-MK" sz="1600" dirty="0"/>
          </a:p>
          <a:p>
            <a:endParaRPr lang="mk-MK" sz="1600" dirty="0"/>
          </a:p>
          <a:p>
            <a:pPr>
              <a:buNone/>
            </a:pPr>
            <a:r>
              <a:rPr lang="mk-MK" sz="1800" dirty="0"/>
              <a:t>IV Стопански карактеристики на државата</a:t>
            </a:r>
          </a:p>
          <a:p>
            <a:pPr>
              <a:buNone/>
            </a:pPr>
            <a:endParaRPr lang="mk-MK" sz="1800" dirty="0"/>
          </a:p>
          <a:p>
            <a:r>
              <a:rPr lang="mk-MK" sz="1600" dirty="0"/>
              <a:t>Стопанство – земјоделство, бродоградба, текстилна индустрија, машинска индустрија и др.</a:t>
            </a:r>
          </a:p>
          <a:p>
            <a:r>
              <a:rPr lang="mk-MK" sz="1600" dirty="0"/>
              <a:t>Туризам – најразвиен е градскиот туризам, речен туризам (пловење по реката </a:t>
            </a:r>
            <a:r>
              <a:rPr lang="mk-MK" sz="1600"/>
              <a:t>Лиепаја) и </a:t>
            </a:r>
            <a:r>
              <a:rPr lang="mk-MK" sz="1600" dirty="0"/>
              <a:t>др.</a:t>
            </a:r>
          </a:p>
          <a:p>
            <a:pPr>
              <a:buNone/>
            </a:pPr>
            <a:endParaRPr lang="mk-MK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203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Географија VIII одд. 25.05-30.05.2020 год. Тема: Географски преглед на регионот источна Европа Наставна содржина: Летонија</vt:lpstr>
      <vt:lpstr>II Природно-географски карактеристики на државата</vt:lpstr>
      <vt:lpstr>III Демографски карактеристики на државата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VIII одд. 25.05-30.05.2020 год. Тема: Географски преглед на регионот источна Европа Наставна содржина: Летонија</dc:title>
  <dc:creator>Ognen</dc:creator>
  <cp:lastModifiedBy>pc</cp:lastModifiedBy>
  <cp:revision>8</cp:revision>
  <dcterms:created xsi:type="dcterms:W3CDTF">2020-05-23T08:17:12Z</dcterms:created>
  <dcterms:modified xsi:type="dcterms:W3CDTF">2020-05-26T14:51:30Z</dcterms:modified>
</cp:coreProperties>
</file>