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912BC-EC0A-4014-B5B5-E0541C6EC742}" type="datetimeFigureOut">
              <a:rPr lang="mk-MK" smtClean="0"/>
              <a:t>11.5.2020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7FB9B-762A-4B87-B708-2CD0B4349C06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912BC-EC0A-4014-B5B5-E0541C6EC742}" type="datetimeFigureOut">
              <a:rPr lang="mk-MK" smtClean="0"/>
              <a:t>11.5.2020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7FB9B-762A-4B87-B708-2CD0B4349C06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912BC-EC0A-4014-B5B5-E0541C6EC742}" type="datetimeFigureOut">
              <a:rPr lang="mk-MK" smtClean="0"/>
              <a:t>11.5.2020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7FB9B-762A-4B87-B708-2CD0B4349C06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912BC-EC0A-4014-B5B5-E0541C6EC742}" type="datetimeFigureOut">
              <a:rPr lang="mk-MK" smtClean="0"/>
              <a:t>11.5.2020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7FB9B-762A-4B87-B708-2CD0B4349C06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912BC-EC0A-4014-B5B5-E0541C6EC742}" type="datetimeFigureOut">
              <a:rPr lang="mk-MK" smtClean="0"/>
              <a:t>11.5.2020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7FB9B-762A-4B87-B708-2CD0B4349C06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912BC-EC0A-4014-B5B5-E0541C6EC742}" type="datetimeFigureOut">
              <a:rPr lang="mk-MK" smtClean="0"/>
              <a:t>11.5.2020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7FB9B-762A-4B87-B708-2CD0B4349C06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912BC-EC0A-4014-B5B5-E0541C6EC742}" type="datetimeFigureOut">
              <a:rPr lang="mk-MK" smtClean="0"/>
              <a:t>11.5.2020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7FB9B-762A-4B87-B708-2CD0B4349C06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912BC-EC0A-4014-B5B5-E0541C6EC742}" type="datetimeFigureOut">
              <a:rPr lang="mk-MK" smtClean="0"/>
              <a:t>11.5.2020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7FB9B-762A-4B87-B708-2CD0B4349C06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912BC-EC0A-4014-B5B5-E0541C6EC742}" type="datetimeFigureOut">
              <a:rPr lang="mk-MK" smtClean="0"/>
              <a:t>11.5.2020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7FB9B-762A-4B87-B708-2CD0B4349C06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912BC-EC0A-4014-B5B5-E0541C6EC742}" type="datetimeFigureOut">
              <a:rPr lang="mk-MK" smtClean="0"/>
              <a:t>11.5.2020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7FB9B-762A-4B87-B708-2CD0B4349C06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912BC-EC0A-4014-B5B5-E0541C6EC742}" type="datetimeFigureOut">
              <a:rPr lang="mk-MK" smtClean="0"/>
              <a:t>11.5.2020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7FB9B-762A-4B87-B708-2CD0B4349C06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912BC-EC0A-4014-B5B5-E0541C6EC742}" type="datetimeFigureOut">
              <a:rPr lang="mk-MK" smtClean="0"/>
              <a:t>11.5.2020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7FB9B-762A-4B87-B708-2CD0B4349C06}" type="slidenum">
              <a:rPr lang="mk-MK" smtClean="0"/>
              <a:t>‹#›</a:t>
            </a:fld>
            <a:endParaRPr lang="mk-M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k-M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296143"/>
          </a:xfrm>
        </p:spPr>
        <p:txBody>
          <a:bodyPr>
            <a:normAutofit fontScale="90000"/>
          </a:bodyPr>
          <a:lstStyle/>
          <a:p>
            <a:r>
              <a:rPr lang="mk-MK" sz="1800" dirty="0"/>
              <a:t>Географија </a:t>
            </a:r>
            <a:r>
              <a:rPr lang="en-US" sz="1800" dirty="0"/>
              <a:t>VIII </a:t>
            </a:r>
            <a:r>
              <a:rPr lang="mk-MK" sz="1800" dirty="0"/>
              <a:t>одд.</a:t>
            </a:r>
            <a:br>
              <a:rPr lang="mk-MK" sz="1800" dirty="0"/>
            </a:br>
            <a:r>
              <a:rPr lang="mk-MK" sz="1800" dirty="0"/>
              <a:t>11</a:t>
            </a:r>
            <a:r>
              <a:rPr lang="en-US" sz="1800" dirty="0"/>
              <a:t>.0</a:t>
            </a:r>
            <a:r>
              <a:rPr lang="mk-MK" sz="1800" dirty="0"/>
              <a:t>5-15</a:t>
            </a:r>
            <a:r>
              <a:rPr lang="en-US" sz="1800" dirty="0"/>
              <a:t>.0</a:t>
            </a:r>
            <a:r>
              <a:rPr lang="mk-MK" sz="1800" dirty="0"/>
              <a:t>5.2020 год.</a:t>
            </a:r>
            <a:br>
              <a:rPr lang="mk-MK" sz="1800" dirty="0"/>
            </a:br>
            <a:r>
              <a:rPr lang="mk-MK" sz="1800" dirty="0"/>
              <a:t>Тема: Географски преглед на регионот источна Европа</a:t>
            </a:r>
            <a:br>
              <a:rPr lang="mk-MK" sz="1800" dirty="0"/>
            </a:br>
            <a:r>
              <a:rPr lang="mk-MK" sz="1800" dirty="0"/>
              <a:t>Наставна содржина:</a:t>
            </a:r>
            <a:br>
              <a:rPr lang="mk-MK" sz="1800" dirty="0"/>
            </a:br>
            <a:r>
              <a:rPr lang="mk-MK" sz="1800" cap="all" dirty="0">
                <a:solidFill>
                  <a:srgbClr val="FF0000"/>
                </a:solidFill>
              </a:rPr>
              <a:t>Украина</a:t>
            </a:r>
            <a:endParaRPr lang="mk-MK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92888" cy="3865984"/>
          </a:xfrm>
        </p:spPr>
        <p:txBody>
          <a:bodyPr>
            <a:normAutofit/>
          </a:bodyPr>
          <a:lstStyle/>
          <a:p>
            <a:pPr algn="l"/>
            <a:r>
              <a:rPr lang="mk-MK" sz="1400" dirty="0"/>
              <a:t>I </a:t>
            </a:r>
            <a:r>
              <a:rPr lang="mk-MK" sz="1400" b="1" dirty="0"/>
              <a:t>Географска местоположба на државата</a:t>
            </a:r>
            <a:r>
              <a:rPr lang="mk-MK" sz="1400" dirty="0"/>
              <a:t>:</a:t>
            </a:r>
          </a:p>
          <a:p>
            <a:pPr algn="l"/>
            <a:r>
              <a:rPr lang="mk-MK" sz="1400" dirty="0"/>
              <a:t> - Го зафаќа централниот дел од регионот средна Европа</a:t>
            </a:r>
          </a:p>
          <a:p>
            <a:pPr lvl="0" algn="l"/>
            <a:r>
              <a:rPr lang="mk-MK" sz="1400" dirty="0"/>
              <a:t>Север – Белорусија, Русија (североисток)</a:t>
            </a:r>
          </a:p>
          <a:p>
            <a:pPr lvl="0" algn="l"/>
            <a:r>
              <a:rPr lang="mk-MK" sz="1400" dirty="0"/>
              <a:t>Исток – Русија</a:t>
            </a:r>
          </a:p>
          <a:p>
            <a:pPr lvl="0" algn="l"/>
            <a:r>
              <a:rPr lang="mk-MK" sz="1400" dirty="0"/>
              <a:t>Југ –  Молдавија и Романија (југозапад), излегува на Црно Море</a:t>
            </a:r>
          </a:p>
          <a:p>
            <a:pPr lvl="0" algn="l"/>
            <a:r>
              <a:rPr lang="mk-MK" sz="1400" dirty="0"/>
              <a:t>Запад – Унгарија и Словачка</a:t>
            </a:r>
          </a:p>
          <a:p>
            <a:pPr lvl="0" algn="l"/>
            <a:endParaRPr lang="mk-MK" sz="1400" dirty="0"/>
          </a:p>
          <a:p>
            <a:pPr algn="l"/>
            <a:endParaRPr lang="mk-MK" sz="1400" dirty="0"/>
          </a:p>
        </p:txBody>
      </p:sp>
      <p:pic>
        <p:nvPicPr>
          <p:cNvPr id="4" name="Picture 3" descr="ukraina znam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1340768"/>
            <a:ext cx="1296144" cy="878979"/>
          </a:xfrm>
          <a:prstGeom prst="rect">
            <a:avLst/>
          </a:prstGeom>
        </p:spPr>
      </p:pic>
      <p:pic>
        <p:nvPicPr>
          <p:cNvPr id="5" name="Picture 4" descr="politicka kart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3356992"/>
            <a:ext cx="3107804" cy="301238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II </a:t>
            </a:r>
            <a:r>
              <a:rPr lang="mk-MK" sz="1800" dirty="0"/>
              <a:t>Природно-географски карактеристики на државата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mk-MK" sz="1600" dirty="0"/>
              <a:t>Релјеф – низинини на север, исток и југ, висорамнини во централниот дел и планини на крајниот западен дел.</a:t>
            </a:r>
          </a:p>
          <a:p>
            <a:pPr lvl="0"/>
            <a:r>
              <a:rPr lang="mk-MK" sz="1600" dirty="0"/>
              <a:t> Клима – умерено-континентална и субтропска</a:t>
            </a:r>
          </a:p>
          <a:p>
            <a:pPr lvl="0"/>
            <a:r>
              <a:rPr lang="mk-MK" sz="1600" dirty="0"/>
              <a:t> Хидрографија – реки – Дњепар, Дњестар, Буг, Припјат, Десна и др., езера – Синевир, Шатско езеро, Јалпух, Свитијаз и др.</a:t>
            </a:r>
          </a:p>
          <a:p>
            <a:pPr lvl="0"/>
            <a:r>
              <a:rPr lang="mk-MK" sz="1600" dirty="0"/>
              <a:t> Планини – Источни Карпати и др.</a:t>
            </a:r>
          </a:p>
          <a:p>
            <a:endParaRPr lang="mk-MK" sz="1600" dirty="0"/>
          </a:p>
        </p:txBody>
      </p:sp>
      <p:pic>
        <p:nvPicPr>
          <p:cNvPr id="4" name="Picture 3" descr="ukrain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3" y="3501009"/>
            <a:ext cx="2304255" cy="1368151"/>
          </a:xfrm>
          <a:prstGeom prst="rect">
            <a:avLst/>
          </a:prstGeom>
        </p:spPr>
      </p:pic>
      <p:pic>
        <p:nvPicPr>
          <p:cNvPr id="5" name="Picture 4" descr="ukraina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5157192"/>
            <a:ext cx="2304256" cy="1473003"/>
          </a:xfrm>
          <a:prstGeom prst="rect">
            <a:avLst/>
          </a:prstGeom>
        </p:spPr>
      </p:pic>
      <p:pic>
        <p:nvPicPr>
          <p:cNvPr id="6" name="Picture 5" descr="ukraina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44208" y="3501009"/>
            <a:ext cx="2259335" cy="1368152"/>
          </a:xfrm>
          <a:prstGeom prst="rect">
            <a:avLst/>
          </a:prstGeom>
        </p:spPr>
      </p:pic>
      <p:pic>
        <p:nvPicPr>
          <p:cNvPr id="7" name="Picture 6" descr="ukraina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44208" y="5085184"/>
            <a:ext cx="2236183" cy="1512168"/>
          </a:xfrm>
          <a:prstGeom prst="rect">
            <a:avLst/>
          </a:prstGeom>
        </p:spPr>
      </p:pic>
      <p:pic>
        <p:nvPicPr>
          <p:cNvPr id="8" name="Picture 7" descr="ukraina fizicka karta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203848" y="4047204"/>
            <a:ext cx="2952328" cy="200801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1800" dirty="0"/>
              <a:t>III Демографски карактеристики на државата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k-MK" sz="1600" dirty="0"/>
              <a:t>Населби –</a:t>
            </a:r>
            <a:r>
              <a:rPr lang="mk-MK" sz="1600" b="1" dirty="0"/>
              <a:t>Киев</a:t>
            </a:r>
            <a:r>
              <a:rPr lang="mk-MK" sz="1600" dirty="0"/>
              <a:t>, Одеса, Љвов, Харков, Запорожје и др.</a:t>
            </a:r>
          </a:p>
          <a:p>
            <a:r>
              <a:rPr lang="mk-MK" sz="1600" dirty="0"/>
              <a:t>Население – Украинци (словенска група на народи)</a:t>
            </a:r>
          </a:p>
          <a:p>
            <a:endParaRPr lang="mk-MK" sz="1600" dirty="0"/>
          </a:p>
        </p:txBody>
      </p:sp>
      <p:pic>
        <p:nvPicPr>
          <p:cNvPr id="4" name="Picture 3" descr="kie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2492896"/>
            <a:ext cx="2619375" cy="1743075"/>
          </a:xfrm>
          <a:prstGeom prst="rect">
            <a:avLst/>
          </a:prstGeom>
        </p:spPr>
      </p:pic>
      <p:pic>
        <p:nvPicPr>
          <p:cNvPr id="5" name="Picture 4" descr="harko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4509120"/>
            <a:ext cx="2638425" cy="1733550"/>
          </a:xfrm>
          <a:prstGeom prst="rect">
            <a:avLst/>
          </a:prstGeom>
        </p:spPr>
      </p:pic>
      <p:pic>
        <p:nvPicPr>
          <p:cNvPr id="8" name="Picture 7" descr="lvov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84168" y="2492896"/>
            <a:ext cx="2675384" cy="1728192"/>
          </a:xfrm>
          <a:prstGeom prst="rect">
            <a:avLst/>
          </a:prstGeom>
        </p:spPr>
      </p:pic>
      <p:pic>
        <p:nvPicPr>
          <p:cNvPr id="9" name="Picture 8" descr="odes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84168" y="4581128"/>
            <a:ext cx="2681858" cy="1752600"/>
          </a:xfrm>
          <a:prstGeom prst="rect">
            <a:avLst/>
          </a:prstGeom>
        </p:spPr>
      </p:pic>
      <p:pic>
        <p:nvPicPr>
          <p:cNvPr id="10" name="Picture 9" descr="ukrainci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419872" y="3429000"/>
            <a:ext cx="2419350" cy="18859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1800" dirty="0"/>
              <a:t>IV Стопански карактеристики на државата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k-MK" sz="1600" dirty="0"/>
              <a:t>Стопанство – авионска индустрија (патнички и карго авиони – Антонов </a:t>
            </a:r>
            <a:r>
              <a:rPr lang="en-US" sz="1600" dirty="0"/>
              <a:t>An-225 </a:t>
            </a:r>
            <a:r>
              <a:rPr lang="en-US" sz="1600" dirty="0" err="1"/>
              <a:t>Mriya</a:t>
            </a:r>
            <a:r>
              <a:rPr lang="en-US" sz="1600" dirty="0"/>
              <a:t> </a:t>
            </a:r>
            <a:r>
              <a:rPr lang="mk-MK" sz="1600" dirty="0"/>
              <a:t>е најголемиот авион на светот), челична индустрија, автомобилска индустрија (Тавриа,  АвтоЗАЗ), индустрија за алкохолни пијалоци, земјоделство и др.</a:t>
            </a:r>
          </a:p>
          <a:p>
            <a:r>
              <a:rPr lang="mk-MK" sz="1600" dirty="0"/>
              <a:t>Туризам – најразвиен е градскиот туризам (посета на цркви), планински туризам, приморски туризам (Одеса),  и др.</a:t>
            </a:r>
          </a:p>
          <a:p>
            <a:endParaRPr lang="mk-MK" sz="1600" dirty="0"/>
          </a:p>
        </p:txBody>
      </p:sp>
      <p:pic>
        <p:nvPicPr>
          <p:cNvPr id="4" name="Picture 3" descr="bukove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3212976"/>
            <a:ext cx="2664296" cy="1590675"/>
          </a:xfrm>
          <a:prstGeom prst="rect">
            <a:avLst/>
          </a:prstGeom>
        </p:spPr>
      </p:pic>
      <p:pic>
        <p:nvPicPr>
          <p:cNvPr id="5" name="Picture 4" descr="cernivc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136" y="3212976"/>
            <a:ext cx="2771775" cy="1575817"/>
          </a:xfrm>
          <a:prstGeom prst="rect">
            <a:avLst/>
          </a:prstGeom>
        </p:spPr>
      </p:pic>
      <p:pic>
        <p:nvPicPr>
          <p:cNvPr id="6" name="Picture 5" descr="tvrdin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59832" y="4941168"/>
            <a:ext cx="2743200" cy="16668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234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Географија VIII одд. 11.05-15.05.2020 год. Тема: Географски преглед на регионот источна Европа Наставна содржина: Украина</vt:lpstr>
      <vt:lpstr>II Природно-географски карактеристики на државата</vt:lpstr>
      <vt:lpstr>III Демографски карактеристики на државата</vt:lpstr>
      <vt:lpstr>IV Стопански карактеристики на државата</vt:lpstr>
    </vt:vector>
  </TitlesOfParts>
  <Company>Deftones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Географија VIII одд. 11.05-15.05.2020 год. Тема: Географски преглед на регионот источна Европа Наставна содржина: Украина</dc:title>
  <dc:creator>Ognen</dc:creator>
  <cp:lastModifiedBy>pc</cp:lastModifiedBy>
  <cp:revision>11</cp:revision>
  <dcterms:created xsi:type="dcterms:W3CDTF">2020-05-09T15:15:24Z</dcterms:created>
  <dcterms:modified xsi:type="dcterms:W3CDTF">2020-05-11T06:35:43Z</dcterms:modified>
</cp:coreProperties>
</file>