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2941-1FEA-42A9-B822-48337C0267CB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951-0877-4E0D-81DD-6BCF916D7FDC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2941-1FEA-42A9-B822-48337C0267CB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951-0877-4E0D-81DD-6BCF916D7FDC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2941-1FEA-42A9-B822-48337C0267CB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951-0877-4E0D-81DD-6BCF916D7FDC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2941-1FEA-42A9-B822-48337C0267CB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951-0877-4E0D-81DD-6BCF916D7FDC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2941-1FEA-42A9-B822-48337C0267CB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951-0877-4E0D-81DD-6BCF916D7FDC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2941-1FEA-42A9-B822-48337C0267CB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951-0877-4E0D-81DD-6BCF916D7FDC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2941-1FEA-42A9-B822-48337C0267CB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951-0877-4E0D-81DD-6BCF916D7FDC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2941-1FEA-42A9-B822-48337C0267CB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951-0877-4E0D-81DD-6BCF916D7FDC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2941-1FEA-42A9-B822-48337C0267CB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951-0877-4E0D-81DD-6BCF916D7FDC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2941-1FEA-42A9-B822-48337C0267CB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951-0877-4E0D-81DD-6BCF916D7FDC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62941-1FEA-42A9-B822-48337C0267CB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C951-0877-4E0D-81DD-6BCF916D7FDC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62941-1FEA-42A9-B822-48337C0267CB}" type="datetimeFigureOut">
              <a:rPr lang="mk-MK" smtClean="0"/>
              <a:pPr/>
              <a:t>11.5.2020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DC951-0877-4E0D-81DD-6BCF916D7FDC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584175"/>
          </a:xfrm>
        </p:spPr>
        <p:txBody>
          <a:bodyPr>
            <a:normAutofit/>
          </a:bodyPr>
          <a:lstStyle/>
          <a:p>
            <a:r>
              <a:rPr lang="mk-MK" sz="1600" dirty="0"/>
              <a:t>Географија </a:t>
            </a:r>
            <a:r>
              <a:rPr lang="en-US" sz="1600" dirty="0"/>
              <a:t>VIII </a:t>
            </a:r>
            <a:r>
              <a:rPr lang="mk-MK" sz="1600" dirty="0"/>
              <a:t>одд.</a:t>
            </a:r>
            <a:br>
              <a:rPr lang="mk-MK" sz="1600" dirty="0"/>
            </a:br>
            <a:r>
              <a:rPr lang="mk-MK" sz="1600" dirty="0"/>
              <a:t>11</a:t>
            </a:r>
            <a:r>
              <a:rPr lang="en-US" sz="1600" dirty="0"/>
              <a:t>.0</a:t>
            </a:r>
            <a:r>
              <a:rPr lang="mk-MK" sz="1600" dirty="0"/>
              <a:t>5-15</a:t>
            </a:r>
            <a:r>
              <a:rPr lang="en-US" sz="1600" dirty="0"/>
              <a:t>.0</a:t>
            </a:r>
            <a:r>
              <a:rPr lang="mk-MK" sz="1600" dirty="0"/>
              <a:t>5.2020 год.</a:t>
            </a:r>
            <a:br>
              <a:rPr lang="mk-MK" sz="1600" dirty="0"/>
            </a:br>
            <a:r>
              <a:rPr lang="mk-MK" sz="1600" dirty="0"/>
              <a:t>Тема: Географски преглед на регионот источна Европа</a:t>
            </a:r>
            <a:br>
              <a:rPr lang="mk-MK" sz="1600" dirty="0"/>
            </a:br>
            <a:r>
              <a:rPr lang="mk-MK" sz="1600" dirty="0"/>
              <a:t>Наставна содржина:</a:t>
            </a:r>
            <a:br>
              <a:rPr lang="mk-MK" sz="1600" dirty="0"/>
            </a:br>
            <a:r>
              <a:rPr lang="mk-MK" sz="1600" cap="all" dirty="0">
                <a:solidFill>
                  <a:srgbClr val="FF0000"/>
                </a:solidFill>
              </a:rPr>
              <a:t>Русија</a:t>
            </a:r>
            <a:endParaRPr lang="mk-MK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772816"/>
            <a:ext cx="8280920" cy="4176464"/>
          </a:xfrm>
        </p:spPr>
        <p:txBody>
          <a:bodyPr>
            <a:normAutofit/>
          </a:bodyPr>
          <a:lstStyle/>
          <a:p>
            <a:pPr algn="l"/>
            <a:r>
              <a:rPr lang="mk-MK" sz="1600" dirty="0"/>
              <a:t>I </a:t>
            </a:r>
            <a:r>
              <a:rPr lang="mk-MK" sz="1600" b="1" dirty="0"/>
              <a:t>Географска местоположба на државата</a:t>
            </a:r>
            <a:r>
              <a:rPr lang="mk-MK" sz="1600" dirty="0"/>
              <a:t>:</a:t>
            </a:r>
          </a:p>
          <a:p>
            <a:pPr algn="l"/>
            <a:r>
              <a:rPr lang="mk-MK" sz="1600" dirty="0"/>
              <a:t> - Го зафаќа северниот дел од регионот источна Европа</a:t>
            </a:r>
          </a:p>
          <a:p>
            <a:pPr lvl="0" algn="l"/>
            <a:r>
              <a:rPr lang="mk-MK" sz="1600" dirty="0"/>
              <a:t>Север – Северен Леден Океан</a:t>
            </a:r>
          </a:p>
          <a:p>
            <a:pPr lvl="0" algn="l"/>
            <a:r>
              <a:rPr lang="mk-MK" sz="1600" dirty="0"/>
              <a:t>Исток – Северна Кореа, Јапонија (Сахалински Ос.) и САД (Аљаска) на североисток преку Беринговиот мореуз</a:t>
            </a:r>
          </a:p>
          <a:p>
            <a:pPr lvl="0" algn="l"/>
            <a:r>
              <a:rPr lang="mk-MK" sz="1600" dirty="0"/>
              <a:t>Југ –  од југоисток кон југозапад: Кина, Монголија, Казакстан, Грузија и Азербејџан</a:t>
            </a:r>
          </a:p>
          <a:p>
            <a:pPr lvl="0" algn="l"/>
            <a:r>
              <a:rPr lang="mk-MK" sz="1600" dirty="0"/>
              <a:t>Запад – од југозапад кон северозапад Украина, Белорусија, Латвија, Естонија, Финска и Норвешка.  Русија се граничи и со Полска и Литванија преку територијата на Калинин Град.</a:t>
            </a:r>
          </a:p>
          <a:p>
            <a:pPr lvl="0" algn="l">
              <a:buFontTx/>
              <a:buChar char="-"/>
            </a:pPr>
            <a:r>
              <a:rPr lang="mk-MK" sz="1600" dirty="0"/>
              <a:t>Официјално име: Руска Федерација (составена од 85 федерални субјекти)</a:t>
            </a:r>
          </a:p>
          <a:p>
            <a:pPr lvl="0" algn="l">
              <a:buFontTx/>
              <a:buChar char="-"/>
            </a:pPr>
            <a:r>
              <a:rPr lang="mk-MK" sz="1600" dirty="0"/>
              <a:t> Излегува на 13 мориња и два океана (Северен Леден и Тихи Океан)</a:t>
            </a:r>
          </a:p>
          <a:p>
            <a:pPr lvl="0" algn="l">
              <a:buFontTx/>
              <a:buChar char="-"/>
            </a:pPr>
            <a:r>
              <a:rPr lang="mk-MK" sz="1600" dirty="0"/>
              <a:t> вкупна површина 17.125.000 км</a:t>
            </a:r>
            <a:r>
              <a:rPr lang="mk-MK" sz="1600" baseline="30000" dirty="0"/>
              <a:t>2</a:t>
            </a:r>
            <a:r>
              <a:rPr lang="mk-MK" sz="1600" dirty="0"/>
              <a:t> – најголема држава на светот</a:t>
            </a:r>
          </a:p>
          <a:p>
            <a:pPr lvl="0" algn="l">
              <a:buFontTx/>
              <a:buChar char="-"/>
            </a:pPr>
            <a:r>
              <a:rPr lang="mk-MK" sz="1600" dirty="0"/>
              <a:t> се простира на 11 часовни зони</a:t>
            </a:r>
          </a:p>
          <a:p>
            <a:pPr algn="l"/>
            <a:endParaRPr lang="mk-MK" sz="1600" dirty="0"/>
          </a:p>
        </p:txBody>
      </p:sp>
      <p:pic>
        <p:nvPicPr>
          <p:cNvPr id="4" name="Picture 3" descr="zname rus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1340768"/>
            <a:ext cx="1600217" cy="10081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sz="1800" dirty="0"/>
              <a:t>II </a:t>
            </a:r>
            <a:r>
              <a:rPr lang="mk-MK" sz="1800" dirty="0"/>
              <a:t>Природно-географски карактеристики на државата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lvl="0"/>
            <a:r>
              <a:rPr lang="mk-MK" sz="1600" dirty="0"/>
              <a:t> Релјеф – се дели на две целини: </a:t>
            </a:r>
            <a:r>
              <a:rPr lang="mk-MK" sz="1600" b="1" dirty="0">
                <a:solidFill>
                  <a:srgbClr val="FF0000"/>
                </a:solidFill>
              </a:rPr>
              <a:t>европски дел</a:t>
            </a:r>
            <a:r>
              <a:rPr lang="mk-MK" sz="1600" dirty="0"/>
              <a:t> до планината Урал – претежно низински и </a:t>
            </a:r>
            <a:r>
              <a:rPr lang="mk-MK" sz="1600" b="1" dirty="0">
                <a:solidFill>
                  <a:srgbClr val="FF0000"/>
                </a:solidFill>
              </a:rPr>
              <a:t>азиски дел</a:t>
            </a:r>
            <a:r>
              <a:rPr lang="mk-MK" sz="1600" dirty="0">
                <a:solidFill>
                  <a:srgbClr val="FF0000"/>
                </a:solidFill>
              </a:rPr>
              <a:t> </a:t>
            </a:r>
            <a:r>
              <a:rPr lang="mk-MK" sz="1600" dirty="0"/>
              <a:t>кој се одликува со </a:t>
            </a:r>
            <a:r>
              <a:rPr lang="mk-MK" sz="1600" b="1" dirty="0"/>
              <a:t>високи планини на југ </a:t>
            </a:r>
            <a:r>
              <a:rPr lang="mk-MK" sz="1600" dirty="0"/>
              <a:t>кои се составен дел на Хималајскиот масив и се спуштаат (се намалува височината) до североисточниот дел кон полуостровите Камчатка и Чукотск, </a:t>
            </a:r>
            <a:r>
              <a:rPr lang="mk-MK" sz="1600" b="1" dirty="0"/>
              <a:t>западно-сибирската низина </a:t>
            </a:r>
            <a:r>
              <a:rPr lang="mk-MK" sz="1600" dirty="0"/>
              <a:t>и </a:t>
            </a:r>
            <a:r>
              <a:rPr lang="mk-MK" sz="1600" b="1" dirty="0"/>
              <a:t>средно-сибирската висорамнина</a:t>
            </a:r>
            <a:r>
              <a:rPr lang="mk-MK" sz="1600" dirty="0"/>
              <a:t>.</a:t>
            </a:r>
          </a:p>
          <a:p>
            <a:pPr lvl="0"/>
            <a:r>
              <a:rPr lang="mk-MK" sz="1600" dirty="0"/>
              <a:t> Клима – поларна (островите),субполарна, континентална и умерено-континентална клима.</a:t>
            </a:r>
          </a:p>
          <a:p>
            <a:pPr lvl="0"/>
            <a:r>
              <a:rPr lang="mk-MK" sz="1600" dirty="0"/>
              <a:t> Хидрографија –  реки: Волга, Енисеј, Об, Иртиш, Лена, Амур и др., езера: Бајкалско ез., Ладога, Онега, Канка, Тајмур, Псковско ез. и др.</a:t>
            </a:r>
          </a:p>
          <a:p>
            <a:pPr lvl="0"/>
            <a:r>
              <a:rPr lang="mk-MK" sz="1600" dirty="0"/>
              <a:t> Планини – Урал, Кавказ,  Алтај, Бајкалски планини, Саричев и др.</a:t>
            </a:r>
          </a:p>
          <a:p>
            <a:endParaRPr lang="mk-MK" sz="1600" dirty="0"/>
          </a:p>
        </p:txBody>
      </p:sp>
      <p:pic>
        <p:nvPicPr>
          <p:cNvPr id="4" name="Picture 3" descr="fizicka karta rusij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3933056"/>
            <a:ext cx="4320480" cy="24482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mk-MK" sz="1800" dirty="0"/>
              <a:t>III Демографски карактеристики на државата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mk-MK" sz="1600" dirty="0"/>
              <a:t>Населби – Москва, Санкт Петербург (Петровград), Екатеринбург, Нижни Новгород, Казан и др.</a:t>
            </a:r>
          </a:p>
          <a:p>
            <a:r>
              <a:rPr lang="mk-MK" sz="1600" dirty="0"/>
              <a:t>Население – Руси (словенска група на народи), руски староседелци – несловенска </a:t>
            </a:r>
            <a:r>
              <a:rPr lang="mk-MK" sz="1600"/>
              <a:t>група (Ителмени –руски индијанци, Јакути</a:t>
            </a:r>
            <a:r>
              <a:rPr lang="mk-MK" sz="1600" dirty="0"/>
              <a:t>, Долгани, Тувани и др.)</a:t>
            </a:r>
          </a:p>
          <a:p>
            <a:pPr>
              <a:buNone/>
            </a:pPr>
            <a:endParaRPr lang="mk-MK" sz="1600" dirty="0"/>
          </a:p>
        </p:txBody>
      </p:sp>
      <p:pic>
        <p:nvPicPr>
          <p:cNvPr id="4" name="Picture 3" descr="ekaterinbur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7" y="2564904"/>
            <a:ext cx="2592288" cy="1600200"/>
          </a:xfrm>
          <a:prstGeom prst="rect">
            <a:avLst/>
          </a:prstGeom>
        </p:spPr>
      </p:pic>
      <p:pic>
        <p:nvPicPr>
          <p:cNvPr id="5" name="Picture 4" descr="kaz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437112"/>
            <a:ext cx="2619375" cy="1743075"/>
          </a:xfrm>
          <a:prstGeom prst="rect">
            <a:avLst/>
          </a:prstGeom>
        </p:spPr>
      </p:pic>
      <p:pic>
        <p:nvPicPr>
          <p:cNvPr id="6" name="Picture 5" descr="moskv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20272" y="2276872"/>
            <a:ext cx="1809750" cy="2533650"/>
          </a:xfrm>
          <a:prstGeom prst="rect">
            <a:avLst/>
          </a:prstGeom>
        </p:spPr>
      </p:pic>
      <p:pic>
        <p:nvPicPr>
          <p:cNvPr id="7" name="Picture 6" descr="petrogra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56176" y="4941168"/>
            <a:ext cx="2705100" cy="1685925"/>
          </a:xfrm>
          <a:prstGeom prst="rect">
            <a:avLst/>
          </a:prstGeom>
        </p:spPr>
      </p:pic>
      <p:pic>
        <p:nvPicPr>
          <p:cNvPr id="8" name="Picture 7" descr="rusi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635896" y="2996952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pPr algn="l"/>
            <a:r>
              <a:rPr lang="mk-MK" sz="1800" dirty="0"/>
              <a:t>IV Стопански карактеристики на државата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1600" dirty="0"/>
              <a:t>Стопанство – Производство на земјен гас – петро-хемиска индустрија (Газпром и Лукоил), воена индустрија (Калашников, Миг, Ми, тенкови - Т), вселенска технологија (Роскосмос), нуклеарна технологија, транспортна и автомобилска индустрија (Тупољев, Камаз, Лада, Волга), бродоградба, рударска индустрија (дијаманти), индустрија за алкохолни пијалаци, земјоделство и др.</a:t>
            </a:r>
          </a:p>
          <a:p>
            <a:r>
              <a:rPr lang="mk-MK" sz="1600" dirty="0"/>
              <a:t>Туризам – градски туризам (Москва и Петровград привлекуваат милиони туристи годишно со своите цркви и музеи), Сочи (монденско летувалиште на Црно Море), планински туризам (Алтај), езерата Бајкал и Ладога и др.</a:t>
            </a:r>
          </a:p>
          <a:p>
            <a:endParaRPr lang="mk-MK" sz="1600" dirty="0"/>
          </a:p>
        </p:txBody>
      </p:sp>
      <p:pic>
        <p:nvPicPr>
          <p:cNvPr id="4" name="Picture 3" descr="ruski kompan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3789040"/>
            <a:ext cx="4680520" cy="25922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449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Географија VIII одд. 11.05-15.05.2020 год. Тема: Географски преглед на регионот источна Европа Наставна содржина: Русија</vt:lpstr>
      <vt:lpstr>II Природно-географски карактеристики на државата</vt:lpstr>
      <vt:lpstr>III Демографски карактеристики на државата</vt:lpstr>
      <vt:lpstr>IV Стопански карактеристики на државата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Географија VIII одд. 11.05-15.05.2020 год. Тема: Географски преглед на регионот источна Европа Наставна содржина: Русија</dc:title>
  <dc:creator>Ognen</dc:creator>
  <cp:lastModifiedBy>pc</cp:lastModifiedBy>
  <cp:revision>15</cp:revision>
  <dcterms:created xsi:type="dcterms:W3CDTF">2020-05-09T12:59:01Z</dcterms:created>
  <dcterms:modified xsi:type="dcterms:W3CDTF">2020-05-11T06:33:27Z</dcterms:modified>
</cp:coreProperties>
</file>