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6910-A08F-435E-B098-C657DCBDD094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BF17-FD2E-425E-A581-BD639CD6024A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>
            <a:normAutofit/>
          </a:bodyPr>
          <a:lstStyle/>
          <a:p>
            <a:r>
              <a:rPr lang="mk-MK" sz="1800" dirty="0"/>
              <a:t>Географија V</a:t>
            </a:r>
            <a:r>
              <a:rPr lang="en-US" sz="1800" dirty="0"/>
              <a:t>I</a:t>
            </a:r>
            <a:r>
              <a:rPr lang="mk-MK" sz="1800" dirty="0"/>
              <a:t> одд</a:t>
            </a:r>
            <a:br>
              <a:rPr lang="mk-MK" sz="1800" dirty="0"/>
            </a:br>
            <a:r>
              <a:rPr lang="en-US" sz="1800" dirty="0"/>
              <a:t>18</a:t>
            </a:r>
            <a:r>
              <a:rPr lang="mk-MK" sz="1800" dirty="0"/>
              <a:t>.</a:t>
            </a:r>
            <a:r>
              <a:rPr lang="en-US" sz="1800" dirty="0"/>
              <a:t>05</a:t>
            </a:r>
            <a:r>
              <a:rPr lang="mk-MK" sz="1800" dirty="0"/>
              <a:t>. до </a:t>
            </a:r>
            <a:r>
              <a:rPr lang="en-US" sz="1800" dirty="0"/>
              <a:t>22</a:t>
            </a:r>
            <a:r>
              <a:rPr lang="mk-MK" sz="1800" dirty="0"/>
              <a:t>.0</a:t>
            </a:r>
            <a:r>
              <a:rPr lang="en-US" sz="1800" dirty="0"/>
              <a:t>5</a:t>
            </a:r>
            <a:r>
              <a:rPr lang="mk-MK" sz="1800" dirty="0"/>
              <a:t>.2020</a:t>
            </a:r>
            <a:br>
              <a:rPr lang="mk-MK" sz="1800" dirty="0"/>
            </a:br>
            <a:r>
              <a:rPr lang="mk-MK" sz="1800" dirty="0"/>
              <a:t>Тема: СФЕРА НА ОРГАНСКИОТ СВЕТ (БИОСФЕРА) </a:t>
            </a:r>
            <a:br>
              <a:rPr lang="mk-MK" sz="1800" dirty="0"/>
            </a:br>
            <a:r>
              <a:rPr lang="mk-MK" sz="1800" dirty="0"/>
              <a:t>Наставна содржина: </a:t>
            </a:r>
            <a:r>
              <a:rPr lang="mk-MK" sz="1800" dirty="0">
                <a:solidFill>
                  <a:srgbClr val="FF0000"/>
                </a:solidFill>
              </a:rPr>
              <a:t>Раси, култури и религии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4608512"/>
          </a:xfrm>
        </p:spPr>
        <p:txBody>
          <a:bodyPr>
            <a:normAutofit/>
          </a:bodyPr>
          <a:lstStyle/>
          <a:p>
            <a:pPr algn="l"/>
            <a:r>
              <a:rPr lang="mk-MK" sz="1600" b="1" dirty="0"/>
              <a:t>Застапени раси на Земјата</a:t>
            </a:r>
          </a:p>
          <a:p>
            <a:pPr algn="l"/>
            <a:r>
              <a:rPr lang="mk-MK" sz="1600" dirty="0"/>
              <a:t>	Сите луѓе на Земјата припаѓаат на еден ист човечки род. Постојат меѓусебни разлики само по бојата на кожата и телесни специфичности како што се: форма и боја на коса, раст, форма налицето и др. Врз овие специфичности влијаат: регионот каде што живеат, релјефот, климатските карактеристики, условите за живот и исхраната.</a:t>
            </a:r>
          </a:p>
          <a:p>
            <a:pPr algn="l">
              <a:buFont typeface="Arial" pitchFamily="34" charset="0"/>
              <a:buChar char="•"/>
            </a:pPr>
            <a:r>
              <a:rPr lang="mk-MK" sz="1600" dirty="0"/>
              <a:t> Според бојата на кожата, постојат три </a:t>
            </a:r>
            <a:r>
              <a:rPr lang="mk-MK" sz="1600" dirty="0">
                <a:solidFill>
                  <a:srgbClr val="FF0000"/>
                </a:solidFill>
              </a:rPr>
              <a:t>раси</a:t>
            </a:r>
            <a:r>
              <a:rPr lang="mk-MK" sz="1600" dirty="0"/>
              <a:t>: бела, жолта и црна. </a:t>
            </a:r>
          </a:p>
          <a:p>
            <a:pPr algn="l">
              <a:buFont typeface="Arial" pitchFamily="34" charset="0"/>
              <a:buChar char="•"/>
            </a:pPr>
            <a:r>
              <a:rPr lang="mk-MK" sz="1600" dirty="0"/>
              <a:t> Поради меѓусебно мешање на расите настануваат мелези. </a:t>
            </a:r>
          </a:p>
          <a:p>
            <a:pPr algn="l"/>
            <a:r>
              <a:rPr lang="mk-MK" sz="1600" dirty="0"/>
              <a:t>	1. бела и црна = </a:t>
            </a:r>
            <a:r>
              <a:rPr lang="mk-MK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мулати</a:t>
            </a:r>
          </a:p>
          <a:p>
            <a:pPr algn="l"/>
            <a:r>
              <a:rPr lang="mk-MK" sz="1600" dirty="0"/>
              <a:t>	2. жолта и бела = </a:t>
            </a:r>
            <a:r>
              <a:rPr lang="mk-MK" sz="1600" dirty="0">
                <a:solidFill>
                  <a:schemeClr val="accent6">
                    <a:lumMod val="75000"/>
                  </a:schemeClr>
                </a:solidFill>
              </a:rPr>
              <a:t>местици</a:t>
            </a:r>
            <a:r>
              <a:rPr lang="mk-MK" sz="1600" dirty="0"/>
              <a:t> и </a:t>
            </a:r>
          </a:p>
          <a:p>
            <a:pPr algn="l"/>
            <a:r>
              <a:rPr lang="mk-MK" sz="1600" dirty="0"/>
              <a:t>	3. црна и жолта = </a:t>
            </a:r>
            <a:r>
              <a:rPr lang="mk-MK" sz="1600" dirty="0">
                <a:solidFill>
                  <a:schemeClr val="accent6">
                    <a:lumMod val="50000"/>
                  </a:schemeClr>
                </a:solidFill>
              </a:rPr>
              <a:t>замбози</a:t>
            </a:r>
          </a:p>
          <a:p>
            <a:pPr algn="l"/>
            <a:r>
              <a:rPr lang="mk-MK" sz="1600" dirty="0"/>
              <a:t>На Земјата, денес, најбројна е жолтата раса, а после неа следи белата раса и најмалку е застапена црната раса.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mk-MK" sz="1600" b="1" dirty="0"/>
              <a:t>Култури на Земјата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mk-MK" sz="1600" dirty="0"/>
              <a:t>Карактеристики на културното наследство се:</a:t>
            </a:r>
          </a:p>
          <a:p>
            <a:pPr>
              <a:buNone/>
            </a:pPr>
            <a:r>
              <a:rPr lang="mk-MK" sz="1600" dirty="0"/>
              <a:t>	1. јазикот</a:t>
            </a:r>
          </a:p>
          <a:p>
            <a:pPr>
              <a:buNone/>
            </a:pPr>
            <a:r>
              <a:rPr lang="mk-MK" sz="1600" dirty="0"/>
              <a:t>	2. обичаите</a:t>
            </a:r>
          </a:p>
          <a:p>
            <a:pPr>
              <a:buNone/>
            </a:pPr>
            <a:r>
              <a:rPr lang="mk-MK" sz="1600" dirty="0"/>
              <a:t>	3. семејството</a:t>
            </a:r>
          </a:p>
          <a:p>
            <a:pPr>
              <a:buNone/>
            </a:pPr>
            <a:r>
              <a:rPr lang="mk-MK" sz="1600" dirty="0"/>
              <a:t>	4. социјалните политики</a:t>
            </a:r>
          </a:p>
          <a:p>
            <a:pPr>
              <a:buNone/>
            </a:pPr>
            <a:r>
              <a:rPr lang="mk-MK" sz="1600" dirty="0"/>
              <a:t>	5. почитување на религиите</a:t>
            </a:r>
          </a:p>
          <a:p>
            <a:pPr>
              <a:buNone/>
            </a:pPr>
            <a:endParaRPr lang="mk-MK" sz="1600" dirty="0"/>
          </a:p>
          <a:p>
            <a:pPr algn="just">
              <a:buNone/>
            </a:pPr>
            <a:r>
              <a:rPr lang="mk-MK" sz="1600" dirty="0"/>
              <a:t>                                                                                           </a:t>
            </a:r>
          </a:p>
          <a:p>
            <a:pPr algn="just">
              <a:buNone/>
            </a:pPr>
            <a:endParaRPr lang="mk-MK" sz="1600" dirty="0"/>
          </a:p>
          <a:p>
            <a:pPr algn="just">
              <a:buNone/>
            </a:pPr>
            <a:endParaRPr lang="mk-MK" sz="1600" dirty="0"/>
          </a:p>
          <a:p>
            <a:pPr algn="just">
              <a:buNone/>
            </a:pPr>
            <a:endParaRPr lang="mk-MK" sz="1600" dirty="0"/>
          </a:p>
          <a:p>
            <a:pPr algn="just">
              <a:buNone/>
            </a:pPr>
            <a:endParaRPr lang="mk-MK" sz="1600" dirty="0"/>
          </a:p>
          <a:p>
            <a:pPr algn="just">
              <a:buNone/>
            </a:pPr>
            <a:endParaRPr lang="mk-MK" sz="1600" dirty="0"/>
          </a:p>
          <a:p>
            <a:pPr algn="just">
              <a:buNone/>
            </a:pPr>
            <a:endParaRPr lang="mk-MK" sz="1600" dirty="0"/>
          </a:p>
          <a:p>
            <a:pPr algn="just">
              <a:buNone/>
            </a:pPr>
            <a:r>
              <a:rPr lang="mk-MK" sz="1600" dirty="0"/>
              <a:t>                                      народна носија како културно наследство</a:t>
            </a:r>
          </a:p>
          <a:p>
            <a:pPr>
              <a:buNone/>
            </a:pPr>
            <a:endParaRPr lang="mk-MK" sz="1600" dirty="0"/>
          </a:p>
          <a:p>
            <a:pPr>
              <a:buNone/>
            </a:pPr>
            <a:endParaRPr lang="mk-MK" sz="1600" dirty="0"/>
          </a:p>
        </p:txBody>
      </p:sp>
      <p:pic>
        <p:nvPicPr>
          <p:cNvPr id="4" name="Picture 3" descr="galicka nos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140968"/>
            <a:ext cx="2438400" cy="1876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1600" b="1" dirty="0"/>
              <a:t>Религии на Земјата</a:t>
            </a:r>
            <a:br>
              <a:rPr lang="mk-MK" sz="1600" b="1" dirty="0"/>
            </a:br>
            <a:endParaRPr lang="mk-MK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1600" dirty="0"/>
              <a:t>Најзастапени религии се:</a:t>
            </a:r>
          </a:p>
          <a:p>
            <a:pPr>
              <a:buFont typeface="Wingdings" pitchFamily="2" charset="2"/>
              <a:buChar char="Ø"/>
            </a:pPr>
            <a:r>
              <a:rPr lang="mk-MK" sz="1600" dirty="0">
                <a:solidFill>
                  <a:srgbClr val="0070C0"/>
                </a:solidFill>
              </a:rPr>
              <a:t>Христијанската религија </a:t>
            </a:r>
            <a:r>
              <a:rPr lang="mk-MK" sz="1600" dirty="0"/>
              <a:t>е најбројна со 2,3 милијарди верници. Оваа религија е најзастапена во Европа, Америка и Австралија. Според црквата, христијаните се поделени на: православни, католици, протестанти и др.</a:t>
            </a:r>
          </a:p>
          <a:p>
            <a:pPr>
              <a:buFont typeface="Wingdings" pitchFamily="2" charset="2"/>
              <a:buChar char="Ø"/>
            </a:pPr>
            <a:r>
              <a:rPr lang="mk-MK" sz="1600" dirty="0">
                <a:solidFill>
                  <a:srgbClr val="00B050"/>
                </a:solidFill>
              </a:rPr>
              <a:t>Исламот</a:t>
            </a:r>
            <a:r>
              <a:rPr lang="mk-MK" sz="1600" dirty="0"/>
              <a:t> е втора најбројна религија со 1,7 милијарди верници. Оваа религија е најзастапена во Азија, а помалку во Европа и во Африка. Муслиманите се поделени на сунити </a:t>
            </a:r>
            <a:r>
              <a:rPr lang="mk-MK" sz="1600"/>
              <a:t>и шиити и др.</a:t>
            </a:r>
            <a:endParaRPr lang="mk-MK" sz="1600" dirty="0"/>
          </a:p>
          <a:p>
            <a:pPr>
              <a:buFont typeface="Wingdings" pitchFamily="2" charset="2"/>
              <a:buChar char="Ø"/>
            </a:pPr>
            <a:r>
              <a:rPr lang="mk-MK" sz="1600" dirty="0"/>
              <a:t>Хиндуизмот е религија со нешто повеќе од една милијарда верници. Оваа религија е најзастапена во Азија .</a:t>
            </a:r>
          </a:p>
          <a:p>
            <a:pPr>
              <a:buFont typeface="Wingdings" pitchFamily="2" charset="2"/>
              <a:buChar char="Ø"/>
            </a:pPr>
            <a:r>
              <a:rPr lang="mk-MK" sz="1600" dirty="0"/>
              <a:t>Јудаизмот е религија која се среќава на сите континенти и брои околу 20 милиони верници.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323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Географија VI одд 18.05. до 22.05.2020 Тема: СФЕРА НА ОРГАНСКИОТ СВЕТ (БИОСФЕРА)  Наставна содржина: Раси, култури и религии</vt:lpstr>
      <vt:lpstr>Култури на Земјата</vt:lpstr>
      <vt:lpstr>Религии на Земјата 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 одд 18.05. до 22.05.2020 Тема: СФЕРА НА ОРГАНСКИОТ СВЕТ (БИОСФЕРА)  Наставна содржина: Раси, култури и религии</dc:title>
  <dc:creator>Ognen</dc:creator>
  <cp:lastModifiedBy>pc</cp:lastModifiedBy>
  <cp:revision>58</cp:revision>
  <dcterms:created xsi:type="dcterms:W3CDTF">2020-05-22T07:11:35Z</dcterms:created>
  <dcterms:modified xsi:type="dcterms:W3CDTF">2020-05-31T05:28:05Z</dcterms:modified>
</cp:coreProperties>
</file>