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2722-6FE5-4A9A-B088-9C45DF60AF64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4EF0-8AA5-4450-83C3-CFDD2F77A65D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ldometers.info/world-populati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>
            <a:normAutofit/>
          </a:bodyPr>
          <a:lstStyle/>
          <a:p>
            <a:r>
              <a:rPr lang="mk-MK" sz="1800" dirty="0"/>
              <a:t>Географија V</a:t>
            </a:r>
            <a:r>
              <a:rPr lang="en-US" sz="1800" dirty="0"/>
              <a:t>I</a:t>
            </a:r>
            <a:r>
              <a:rPr lang="mk-MK" sz="1800" dirty="0"/>
              <a:t> одд</a:t>
            </a:r>
            <a:br>
              <a:rPr lang="mk-MK" sz="1800" dirty="0"/>
            </a:br>
            <a:r>
              <a:rPr lang="en-US" sz="1800" dirty="0"/>
              <a:t>18</a:t>
            </a:r>
            <a:r>
              <a:rPr lang="mk-MK" sz="1800" dirty="0"/>
              <a:t>.</a:t>
            </a:r>
            <a:r>
              <a:rPr lang="en-US" sz="1800" dirty="0"/>
              <a:t>05</a:t>
            </a:r>
            <a:r>
              <a:rPr lang="mk-MK" sz="1800" dirty="0"/>
              <a:t>. до </a:t>
            </a:r>
            <a:r>
              <a:rPr lang="en-US" sz="1800" dirty="0"/>
              <a:t>22</a:t>
            </a:r>
            <a:r>
              <a:rPr lang="mk-MK" sz="1800" dirty="0"/>
              <a:t>.0</a:t>
            </a:r>
            <a:r>
              <a:rPr lang="en-US" sz="1800" dirty="0"/>
              <a:t>5</a:t>
            </a:r>
            <a:r>
              <a:rPr lang="mk-MK" sz="1800" dirty="0"/>
              <a:t>.2020</a:t>
            </a:r>
            <a:br>
              <a:rPr lang="mk-MK" sz="1800" dirty="0"/>
            </a:br>
            <a:r>
              <a:rPr lang="mk-MK" sz="1800" dirty="0"/>
              <a:t>Тема: СФЕРА НА ОРГАНСКИОТ СВЕТ (БИОСФЕРА) </a:t>
            </a:r>
            <a:br>
              <a:rPr lang="mk-MK" sz="1800" dirty="0"/>
            </a:br>
            <a:r>
              <a:rPr lang="mk-MK" sz="1800" dirty="0"/>
              <a:t>Наставна содржина: </a:t>
            </a:r>
            <a:r>
              <a:rPr lang="mk-MK" sz="1800" dirty="0">
                <a:solidFill>
                  <a:srgbClr val="FF0000"/>
                </a:solidFill>
              </a:rPr>
              <a:t>Населението на Земјата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sz="1600" b="1" dirty="0"/>
              <a:t>Населението на Земјата</a:t>
            </a:r>
          </a:p>
          <a:p>
            <a:pPr algn="l"/>
            <a:r>
              <a:rPr lang="mk-MK" sz="1600" dirty="0"/>
              <a:t>   Првите луѓе и првите населби се појавиле во жешкиот топлински појас. Во овие предели луѓето постојано имале поволни климатски услови и изобилство на храна. Во понатамошниот период, луѓето се населиле и во умерениот топлински појас.</a:t>
            </a:r>
          </a:p>
          <a:p>
            <a:pPr algn="l"/>
            <a:endParaRPr lang="mk-MK" sz="1600" dirty="0"/>
          </a:p>
          <a:p>
            <a:pPr algn="l"/>
            <a:r>
              <a:rPr lang="mk-MK" sz="1600" b="1" dirty="0"/>
              <a:t>Бројно движење и природен прираст на населението</a:t>
            </a:r>
          </a:p>
          <a:p>
            <a:pPr algn="l"/>
            <a:r>
              <a:rPr lang="mk-MK" sz="1600" dirty="0"/>
              <a:t>   </a:t>
            </a:r>
            <a:r>
              <a:rPr lang="mk-MK" sz="1600" u="sng" dirty="0"/>
              <a:t>Светска популација</a:t>
            </a:r>
            <a:r>
              <a:rPr lang="mk-MK" sz="1600" dirty="0"/>
              <a:t> претставува број на живи луѓе на планетата Земја. Денес на Земјата живеат околу 7,8 милијарди луѓе. Оваа бројка е во постојан пораст. Во 1804г. е направена првата проценка за </a:t>
            </a:r>
            <a:r>
              <a:rPr lang="mk-MK" sz="1600" dirty="0">
                <a:solidFill>
                  <a:srgbClr val="00B0F0"/>
                </a:solidFill>
              </a:rPr>
              <a:t>бројноста на населението</a:t>
            </a:r>
            <a:r>
              <a:rPr lang="mk-MK" sz="1600" dirty="0"/>
              <a:t> на околу една милијарда луѓе. Во 1965 г., светската популација броела 3,5 милијарди луѓе. </a:t>
            </a:r>
          </a:p>
          <a:p>
            <a:pPr algn="l"/>
            <a:r>
              <a:rPr lang="mk-MK" sz="1600" dirty="0"/>
              <a:t>Најважни фактори за зголемување на бројот на населението се:</a:t>
            </a:r>
          </a:p>
          <a:p>
            <a:pPr marL="342900" indent="-342900" algn="l">
              <a:buAutoNum type="arabicPeriod"/>
            </a:pPr>
            <a:r>
              <a:rPr lang="mk-MK" sz="1600" dirty="0"/>
              <a:t>Унапредување на медицината</a:t>
            </a:r>
          </a:p>
          <a:p>
            <a:pPr marL="342900" indent="-342900" algn="l">
              <a:buAutoNum type="arabicPeriod"/>
            </a:pPr>
            <a:r>
              <a:rPr lang="mk-MK" sz="1600" dirty="0"/>
              <a:t>Развојот на науката и техниката</a:t>
            </a:r>
          </a:p>
          <a:p>
            <a:pPr marL="342900" indent="-342900" algn="l">
              <a:buAutoNum type="arabicPeriod"/>
            </a:pPr>
            <a:r>
              <a:rPr lang="mk-MK" sz="1600" dirty="0"/>
              <a:t>Подобрување на квалитетот на храната и </a:t>
            </a:r>
          </a:p>
          <a:p>
            <a:pPr marL="342900" indent="-342900" algn="l">
              <a:buAutoNum type="arabicPeriod"/>
            </a:pPr>
            <a:r>
              <a:rPr lang="mk-MK" sz="1600" dirty="0"/>
              <a:t>Намалени физички активности на луѓето</a:t>
            </a:r>
          </a:p>
          <a:p>
            <a:pPr marL="342900" indent="-342900" algn="l"/>
            <a:r>
              <a:rPr lang="mk-MK" sz="1600" dirty="0"/>
              <a:t>	Овие иновации го зголемиле животниот век на луѓето. Бројот на жители на Земјата се зголемува за 50 до 55 милиони годишно. </a:t>
            </a:r>
          </a:p>
          <a:p>
            <a:pPr marL="342900" indent="-342900" algn="l"/>
            <a:r>
              <a:rPr lang="en-US" sz="1600" dirty="0">
                <a:hlinkClick r:id="rId2"/>
              </a:rPr>
              <a:t>https://www.worldometers.info/world-population/</a:t>
            </a:r>
            <a:endParaRPr lang="mk-MK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mk-MK" sz="1600" dirty="0">
                <a:solidFill>
                  <a:srgbClr val="FF0000"/>
                </a:solidFill>
              </a:rPr>
              <a:t>Природен прираст </a:t>
            </a:r>
            <a:r>
              <a:rPr lang="mk-MK" sz="1600" dirty="0"/>
              <a:t>е процентот на зголемување на популацијата на едно населено место или целата Земја.</a:t>
            </a:r>
          </a:p>
          <a:p>
            <a:r>
              <a:rPr lang="mk-MK" sz="1600" dirty="0"/>
              <a:t>Природниот прираст зависи од многу фактори и е различен во разни делови на Земјата.</a:t>
            </a:r>
          </a:p>
          <a:p>
            <a:r>
              <a:rPr lang="mk-MK" sz="1600" dirty="0"/>
              <a:t>Во слабо и средно развиените држави е повисок, а во високо развиените држави е низок или негативен природниот прираст.</a:t>
            </a:r>
          </a:p>
          <a:p>
            <a:endParaRPr lang="mk-MK" sz="1600" dirty="0"/>
          </a:p>
          <a:p>
            <a:pPr>
              <a:buNone/>
            </a:pPr>
            <a:r>
              <a:rPr lang="mk-MK" sz="1600" b="1" dirty="0"/>
              <a:t>Густина на населеност на Земјата</a:t>
            </a:r>
          </a:p>
          <a:p>
            <a:pPr>
              <a:buNone/>
            </a:pPr>
            <a:r>
              <a:rPr lang="mk-MK" sz="1600" dirty="0"/>
              <a:t>	Земјата е различно населена во различни делови. Густината на населеност е тесно поврзана со:</a:t>
            </a:r>
          </a:p>
          <a:p>
            <a:pPr>
              <a:buAutoNum type="arabicPeriod"/>
            </a:pPr>
            <a:r>
              <a:rPr lang="mk-MK" sz="1600" dirty="0"/>
              <a:t>Климата</a:t>
            </a:r>
          </a:p>
          <a:p>
            <a:pPr>
              <a:buAutoNum type="arabicPeriod"/>
            </a:pPr>
            <a:r>
              <a:rPr lang="mk-MK" sz="1600" dirty="0"/>
              <a:t>Релјефот</a:t>
            </a:r>
          </a:p>
          <a:p>
            <a:pPr>
              <a:buAutoNum type="arabicPeriod"/>
            </a:pPr>
            <a:r>
              <a:rPr lang="mk-MK" sz="1600" dirty="0"/>
              <a:t>Присуство на вода и </a:t>
            </a:r>
          </a:p>
          <a:p>
            <a:pPr>
              <a:buAutoNum type="arabicPeriod"/>
            </a:pPr>
            <a:r>
              <a:rPr lang="mk-MK" sz="1600" dirty="0"/>
              <a:t>Стопански развој на средината</a:t>
            </a:r>
          </a:p>
          <a:p>
            <a:pPr>
              <a:buNone/>
            </a:pPr>
            <a:r>
              <a:rPr lang="mk-MK" sz="1600" dirty="0"/>
              <a:t>	Најгусто населени региони се градовите во умерениот топлински појас. Најслабо населени региони на Земјата се во студениот топлински појас. </a:t>
            </a:r>
          </a:p>
          <a:p>
            <a:pPr>
              <a:buNone/>
            </a:pPr>
            <a:r>
              <a:rPr lang="mk-MK" sz="1600" dirty="0"/>
              <a:t>	Областите кои се постојано населени и постојано живеат луѓе се нарекува </a:t>
            </a:r>
            <a:r>
              <a:rPr lang="mk-MK" sz="1600" dirty="0">
                <a:solidFill>
                  <a:srgbClr val="FF0000"/>
                </a:solidFill>
              </a:rPr>
              <a:t>екумена</a:t>
            </a:r>
            <a:r>
              <a:rPr lang="mk-MK" sz="1600" dirty="0"/>
              <a:t>.</a:t>
            </a:r>
          </a:p>
          <a:p>
            <a:pPr>
              <a:buNone/>
            </a:pPr>
            <a:r>
              <a:rPr lang="mk-MK" sz="1600" dirty="0"/>
              <a:t>	Ненаселените области на копнениот дел на земјата се нарекува </a:t>
            </a:r>
            <a:r>
              <a:rPr lang="mk-MK" sz="1600" dirty="0">
                <a:solidFill>
                  <a:srgbClr val="FF0000"/>
                </a:solidFill>
              </a:rPr>
              <a:t>анекумена</a:t>
            </a:r>
            <a:r>
              <a:rPr lang="mk-MK" sz="16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1400" b="1" dirty="0"/>
              <a:t>Ширење на екумената во текот на историјата</a:t>
            </a:r>
            <a:br>
              <a:rPr lang="mk-MK" sz="1400" dirty="0"/>
            </a:br>
            <a:r>
              <a:rPr lang="mk-MK" sz="1400" dirty="0"/>
              <a:t> </a:t>
            </a:r>
            <a:br>
              <a:rPr lang="mk-MK" sz="1400" dirty="0"/>
            </a:br>
            <a:r>
              <a:rPr lang="mk-MK" sz="1400" dirty="0"/>
              <a:t>1век (200мил.), 1500 (450мил.), 1650 (500мил.), 1750 (700мил.), 1804 (1млрд), 1927 (2млрд), 1960 (3млрд), 1974 (4млрд), 1987 (5млрд), 1999 (6млрд), 2011 (7млрд)</a:t>
            </a:r>
            <a:br>
              <a:rPr lang="mk-MK" sz="1400" dirty="0"/>
            </a:br>
            <a:endParaRPr lang="mk-MK" sz="1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58" y="1600200"/>
            <a:ext cx="792468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52928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Географија VI одд 18.05. до 22.05.2020 Тема: СФЕРА НА ОРГАНСКИОТ СВЕТ (БИОСФЕРА)  Наставна содржина: Населението на Земјата</vt:lpstr>
      <vt:lpstr>PowerPoint Presentation</vt:lpstr>
      <vt:lpstr>Ширење на екумената во текот на историјата   1век (200мил.), 1500 (450мил.), 1650 (500мил.), 1750 (700мил.), 1804 (1млрд), 1927 (2млрд), 1960 (3млрд), 1974 (4млрд), 1987 (5млрд), 1999 (6млрд), 2011 (7млрд) 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 одд 18.05. до 22.05.2020 Тема: СФЕРА НА ОРГАНСКИОТ СВЕТ (БИОСФЕРА)  Наставна содржина: Населението на Земјата</dc:title>
  <dc:creator>Ognen</dc:creator>
  <cp:lastModifiedBy>pc</cp:lastModifiedBy>
  <cp:revision>17</cp:revision>
  <dcterms:created xsi:type="dcterms:W3CDTF">2020-05-21T15:39:20Z</dcterms:created>
  <dcterms:modified xsi:type="dcterms:W3CDTF">2020-05-26T14:46:10Z</dcterms:modified>
</cp:coreProperties>
</file>