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C1894C-3328-4153-81E9-5CBB168276D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B6965A-E2A5-4A18-97C9-2B1D97B94B2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BDB45F-929E-495B-A0A8-F5E7453B683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2C5CF63-B478-494E-9BDB-6374D7A42B0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58796D6-3C55-4525-99E9-587D1A25D7B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7536DC-1B6A-4575-99A7-017521A8E89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298ABF-6A4E-479A-B085-505C9C41AB3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0F6784-D71E-465A-B383-5F6273A3BF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D7D978-2129-445F-82E5-AB870FF732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B8DAF6-D12E-402C-AB5A-322879B49D8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B75E04-5DB3-40B2-8BEC-B00EB5AD92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7AE598-50E6-4D0C-9489-BA170101C55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735E85-6366-47E6-B30F-644B6CDC458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D58CB19-34A8-4A9A-B2F5-1C69654CE02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0"/>
            <a:ext cx="7239000" cy="1828800"/>
          </a:xfrm>
        </p:spPr>
        <p:txBody>
          <a:bodyPr/>
          <a:lstStyle/>
          <a:p>
            <a:r>
              <a:rPr lang="mk-MK" sz="4800" b="1" dirty="0" smtClean="0">
                <a:solidFill>
                  <a:schemeClr val="accent1"/>
                </a:solidFill>
                <a:latin typeface="Macedonian Helv" pitchFamily="34" charset="0"/>
              </a:rPr>
              <a:t>КОШАРКА</a:t>
            </a:r>
            <a:endParaRPr lang="en-US" sz="4800" b="1" dirty="0">
              <a:solidFill>
                <a:schemeClr val="accent1"/>
              </a:solidFill>
              <a:latin typeface="Macedonian Helv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 flipH="1" flipV="1">
            <a:off x="3505200" y="5638800"/>
            <a:ext cx="1981200" cy="3048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2052" name="Picture 4" descr="macho-41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1676400"/>
            <a:ext cx="5181600" cy="4114800"/>
          </a:xfrm>
          <a:prstGeom prst="rect">
            <a:avLst/>
          </a:prstGeom>
          <a:noFill/>
        </p:spPr>
      </p:pic>
      <p:sp>
        <p:nvSpPr>
          <p:cNvPr id="12290" name="AutoShape 2" descr="Image result for www.kosarka.or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92" name="AutoShape 4" descr="Image result for www.kosarka.or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4"/>
          <p:cNvSpPr>
            <a:spLocks noGrp="1" noChangeArrowheads="1"/>
          </p:cNvSpPr>
          <p:nvPr>
            <p:ph type="title"/>
          </p:nvPr>
        </p:nvSpPr>
        <p:spPr>
          <a:xfrm>
            <a:off x="1066800" y="0"/>
            <a:ext cx="6934200" cy="1066800"/>
          </a:xfrm>
        </p:spPr>
        <p:txBody>
          <a:bodyPr/>
          <a:lstStyle/>
          <a:p>
            <a:r>
              <a:rPr lang="mk-MK" sz="4000" dirty="0" smtClean="0"/>
              <a:t>Дриблинг низ нозе</a:t>
            </a:r>
            <a:endParaRPr lang="en-US" sz="4000" dirty="0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990600"/>
            <a:ext cx="4724400" cy="51816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800" dirty="0" err="1">
                <a:solidFill>
                  <a:schemeClr val="hlink"/>
                </a:solidFill>
                <a:latin typeface="MAC C Times" pitchFamily="18" charset="0"/>
              </a:rPr>
              <a:t>Promena</a:t>
            </a:r>
            <a:r>
              <a:rPr lang="en-US" sz="2800" dirty="0">
                <a:solidFill>
                  <a:schemeClr val="hlink"/>
                </a:solidFill>
                <a:latin typeface="MAC C Times" pitchFamily="18" charset="0"/>
              </a:rPr>
              <a:t> </a:t>
            </a:r>
            <a:r>
              <a:rPr lang="en-US" sz="2800" dirty="0" err="1">
                <a:solidFill>
                  <a:schemeClr val="hlink"/>
                </a:solidFill>
                <a:latin typeface="MAC C Times" pitchFamily="18" charset="0"/>
              </a:rPr>
              <a:t>na</a:t>
            </a:r>
            <a:r>
              <a:rPr lang="en-US" sz="2800" dirty="0">
                <a:solidFill>
                  <a:schemeClr val="hlink"/>
                </a:solidFill>
                <a:latin typeface="MAC C Times" pitchFamily="18" charset="0"/>
              </a:rPr>
              <a:t> </a:t>
            </a:r>
            <a:r>
              <a:rPr lang="en-US" sz="2800" dirty="0" err="1" smtClean="0">
                <a:solidFill>
                  <a:schemeClr val="hlink"/>
                </a:solidFill>
                <a:latin typeface="MAC C Times" pitchFamily="18" charset="0"/>
              </a:rPr>
              <a:t>prav</a:t>
            </a:r>
            <a:r>
              <a:rPr lang="mk-MK" sz="2800" dirty="0" smtClean="0">
                <a:solidFill>
                  <a:schemeClr val="hlink"/>
                </a:solidFill>
                <a:latin typeface="MAC C Times" pitchFamily="18" charset="0"/>
              </a:rPr>
              <a:t>ец со дриблинг низ нозе</a:t>
            </a:r>
            <a:endParaRPr lang="en-US" sz="2800" dirty="0">
              <a:solidFill>
                <a:schemeClr val="hlink"/>
              </a:solidFill>
              <a:latin typeface="MAC C Times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sz="2800" dirty="0">
              <a:latin typeface="MAC C Times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>
                <a:latin typeface="MAC C Times" pitchFamily="18" charset="0"/>
              </a:rPr>
              <a:t>So </a:t>
            </a:r>
            <a:r>
              <a:rPr lang="en-US" sz="2800" dirty="0" err="1">
                <a:latin typeface="MAC C Times" pitchFamily="18" charset="0"/>
              </a:rPr>
              <a:t>ednata</a:t>
            </a:r>
            <a:r>
              <a:rPr lang="en-US" sz="2800" dirty="0">
                <a:latin typeface="MAC C Times" pitchFamily="18" charset="0"/>
              </a:rPr>
              <a:t> </a:t>
            </a:r>
            <a:r>
              <a:rPr lang="en-US" sz="2800" dirty="0" err="1">
                <a:latin typeface="MAC C Times" pitchFamily="18" charset="0"/>
              </a:rPr>
              <a:t>raka</a:t>
            </a:r>
            <a:r>
              <a:rPr lang="en-US" sz="2800" dirty="0">
                <a:latin typeface="MAC C Times" pitchFamily="18" charset="0"/>
              </a:rPr>
              <a:t> </a:t>
            </a:r>
            <a:r>
              <a:rPr lang="en-US" sz="2800" dirty="0" err="1">
                <a:latin typeface="MAC C Times" pitchFamily="18" charset="0"/>
              </a:rPr>
              <a:t>topkata</a:t>
            </a:r>
            <a:r>
              <a:rPr lang="en-US" sz="2800" dirty="0">
                <a:latin typeface="MAC C Times" pitchFamily="18" charset="0"/>
              </a:rPr>
              <a:t> se </a:t>
            </a:r>
            <a:r>
              <a:rPr lang="en-US" sz="2800" dirty="0" err="1">
                <a:latin typeface="MAC C Times" pitchFamily="18" charset="0"/>
              </a:rPr>
              <a:t>tapnuva</a:t>
            </a:r>
            <a:r>
              <a:rPr lang="en-US" sz="2800" dirty="0">
                <a:latin typeface="MAC C Times" pitchFamily="18" charset="0"/>
              </a:rPr>
              <a:t> </a:t>
            </a:r>
            <a:r>
              <a:rPr lang="en-US" sz="2800" dirty="0" err="1">
                <a:latin typeface="MAC C Times" pitchFamily="18" charset="0"/>
              </a:rPr>
              <a:t>na</a:t>
            </a:r>
            <a:r>
              <a:rPr lang="en-US" sz="2800" dirty="0">
                <a:latin typeface="MAC C Times" pitchFamily="18" charset="0"/>
              </a:rPr>
              <a:t> </a:t>
            </a:r>
            <a:r>
              <a:rPr lang="en-US" sz="2800" dirty="0" err="1">
                <a:latin typeface="MAC C Times" pitchFamily="18" charset="0"/>
              </a:rPr>
              <a:t>podot</a:t>
            </a:r>
            <a:r>
              <a:rPr lang="en-US" sz="2800" dirty="0">
                <a:latin typeface="MAC C Times" pitchFamily="18" charset="0"/>
              </a:rPr>
              <a:t> </a:t>
            </a:r>
            <a:r>
              <a:rPr lang="mk-MK" sz="2800" dirty="0" smtClean="0">
                <a:latin typeface="MAC C Times" pitchFamily="18" charset="0"/>
              </a:rPr>
              <a:t>низ</a:t>
            </a:r>
            <a:r>
              <a:rPr lang="en-US" sz="2800" dirty="0" smtClean="0">
                <a:latin typeface="MAC C Times" pitchFamily="18" charset="0"/>
              </a:rPr>
              <a:t> </a:t>
            </a:r>
            <a:r>
              <a:rPr lang="en-US" sz="2800" dirty="0" err="1">
                <a:latin typeface="MAC C Times" pitchFamily="18" charset="0"/>
              </a:rPr>
              <a:t>nozete</a:t>
            </a:r>
            <a:r>
              <a:rPr lang="en-US" sz="2800" dirty="0">
                <a:latin typeface="MAC C Times" pitchFamily="18" charset="0"/>
              </a:rPr>
              <a:t> </a:t>
            </a:r>
            <a:r>
              <a:rPr lang="en-US" sz="2800" dirty="0" err="1">
                <a:latin typeface="MAC C Times" pitchFamily="18" charset="0"/>
              </a:rPr>
              <a:t>i</a:t>
            </a:r>
            <a:r>
              <a:rPr lang="en-US" sz="2800" dirty="0">
                <a:latin typeface="MAC C Times" pitchFamily="18" charset="0"/>
              </a:rPr>
              <a:t> se </a:t>
            </a:r>
            <a:r>
              <a:rPr lang="en-US" sz="2800" dirty="0" err="1">
                <a:latin typeface="MAC C Times" pitchFamily="18" charset="0"/>
              </a:rPr>
              <a:t>prifa</a:t>
            </a:r>
            <a:r>
              <a:rPr lang="en-US" sz="2800" dirty="0">
                <a:latin typeface="MAC C Times" pitchFamily="18" charset="0"/>
              </a:rPr>
              <a:t>}a so </a:t>
            </a:r>
            <a:r>
              <a:rPr lang="en-US" sz="2800" dirty="0" err="1">
                <a:latin typeface="MAC C Times" pitchFamily="18" charset="0"/>
              </a:rPr>
              <a:t>drugata</a:t>
            </a:r>
            <a:r>
              <a:rPr lang="en-US" sz="2800" dirty="0">
                <a:latin typeface="MAC C Times" pitchFamily="18" charset="0"/>
              </a:rPr>
              <a:t> </a:t>
            </a:r>
            <a:r>
              <a:rPr lang="en-US" sz="2800" dirty="0" err="1">
                <a:latin typeface="MAC C Times" pitchFamily="18" charset="0"/>
              </a:rPr>
              <a:t>raka</a:t>
            </a:r>
            <a:endParaRPr lang="en-US" sz="2800" dirty="0">
              <a:latin typeface="MAC C Times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sz="2800" dirty="0">
              <a:latin typeface="MAC C Times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>
                <a:latin typeface="MAC C Times" pitchFamily="18" charset="0"/>
              </a:rPr>
              <a:t>Ova </a:t>
            </a:r>
            <a:r>
              <a:rPr lang="en-US" sz="2800" dirty="0" err="1">
                <a:latin typeface="MAC C Times" pitchFamily="18" charset="0"/>
              </a:rPr>
              <a:t>naj~esto</a:t>
            </a:r>
            <a:r>
              <a:rPr lang="en-US" sz="2800" dirty="0">
                <a:latin typeface="MAC C Times" pitchFamily="18" charset="0"/>
              </a:rPr>
              <a:t> se </a:t>
            </a:r>
            <a:r>
              <a:rPr lang="en-US" sz="2800" dirty="0" err="1">
                <a:latin typeface="MAC C Times" pitchFamily="18" charset="0"/>
              </a:rPr>
              <a:t>izveduva</a:t>
            </a:r>
            <a:r>
              <a:rPr lang="en-US" sz="2800" dirty="0">
                <a:latin typeface="MAC C Times" pitchFamily="18" charset="0"/>
              </a:rPr>
              <a:t> </a:t>
            </a:r>
            <a:r>
              <a:rPr lang="en-US" sz="2800" dirty="0" err="1">
                <a:latin typeface="MAC C Times" pitchFamily="18" charset="0"/>
              </a:rPr>
              <a:t>poradi</a:t>
            </a:r>
            <a:r>
              <a:rPr lang="en-US" sz="2800" dirty="0">
                <a:latin typeface="MAC C Times" pitchFamily="18" charset="0"/>
              </a:rPr>
              <a:t> </a:t>
            </a:r>
            <a:r>
              <a:rPr lang="en-US" sz="2800" dirty="0" err="1">
                <a:latin typeface="MAC C Times" pitchFamily="18" charset="0"/>
              </a:rPr>
              <a:t>nagli</a:t>
            </a:r>
            <a:r>
              <a:rPr lang="en-US" sz="2800" dirty="0">
                <a:latin typeface="MAC C Times" pitchFamily="18" charset="0"/>
              </a:rPr>
              <a:t> </a:t>
            </a:r>
            <a:r>
              <a:rPr lang="en-US" sz="2800" dirty="0" err="1">
                <a:latin typeface="MAC C Times" pitchFamily="18" charset="0"/>
              </a:rPr>
              <a:t>promeni</a:t>
            </a:r>
            <a:r>
              <a:rPr lang="en-US" sz="2800" dirty="0">
                <a:latin typeface="MAC C Times" pitchFamily="18" charset="0"/>
              </a:rPr>
              <a:t> </a:t>
            </a:r>
            <a:r>
              <a:rPr lang="en-US" sz="2800" dirty="0" err="1">
                <a:latin typeface="MAC C Times" pitchFamily="18" charset="0"/>
              </a:rPr>
              <a:t>na</a:t>
            </a:r>
            <a:r>
              <a:rPr lang="en-US" sz="2800" dirty="0">
                <a:latin typeface="MAC C Times" pitchFamily="18" charset="0"/>
              </a:rPr>
              <a:t> </a:t>
            </a:r>
            <a:r>
              <a:rPr lang="en-US" sz="2800" dirty="0" err="1">
                <a:latin typeface="MAC C Times" pitchFamily="18" charset="0"/>
              </a:rPr>
              <a:t>pravecot</a:t>
            </a:r>
            <a:r>
              <a:rPr lang="en-US" sz="2800" dirty="0">
                <a:latin typeface="MAC C Times" pitchFamily="18" charset="0"/>
              </a:rPr>
              <a:t> </a:t>
            </a:r>
            <a:r>
              <a:rPr lang="en-US" sz="2800" dirty="0" err="1">
                <a:latin typeface="MAC C Times" pitchFamily="18" charset="0"/>
              </a:rPr>
              <a:t>na</a:t>
            </a:r>
            <a:r>
              <a:rPr lang="en-US" sz="2800" dirty="0">
                <a:latin typeface="MAC C Times" pitchFamily="18" charset="0"/>
              </a:rPr>
              <a:t> </a:t>
            </a:r>
            <a:r>
              <a:rPr lang="en-US" sz="2800" dirty="0" err="1">
                <a:latin typeface="MAC C Times" pitchFamily="18" charset="0"/>
              </a:rPr>
              <a:t>dvi`ewe</a:t>
            </a:r>
            <a:endParaRPr lang="en-US" sz="2800" dirty="0">
              <a:latin typeface="MAC C Times" pitchFamily="18" charset="0"/>
            </a:endParaRPr>
          </a:p>
        </p:txBody>
      </p:sp>
      <p:pic>
        <p:nvPicPr>
          <p:cNvPr id="19463" name="Picture 7" descr="promjena%20kroz%20noge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794250" y="1219200"/>
            <a:ext cx="4106863" cy="50292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94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94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/>
      <p:bldP spid="1946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772400" cy="487362"/>
          </a:xfrm>
        </p:spPr>
        <p:txBody>
          <a:bodyPr/>
          <a:lstStyle/>
          <a:p>
            <a:r>
              <a:rPr lang="mk-MK" sz="4000" dirty="0" smtClean="0"/>
              <a:t>Ролинг</a:t>
            </a:r>
            <a:endParaRPr lang="en-US" sz="4000" dirty="0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990600"/>
            <a:ext cx="5257800" cy="5410200"/>
          </a:xfrm>
        </p:spPr>
        <p:txBody>
          <a:bodyPr/>
          <a:lstStyle/>
          <a:p>
            <a:pPr>
              <a:buFontTx/>
              <a:buNone/>
            </a:pPr>
            <a:endParaRPr lang="en-US" sz="2800" dirty="0">
              <a:solidFill>
                <a:schemeClr val="hlink"/>
              </a:solidFill>
              <a:latin typeface="MAC C Times" pitchFamily="18" charset="0"/>
            </a:endParaRPr>
          </a:p>
          <a:p>
            <a:pPr>
              <a:buFontTx/>
              <a:buNone/>
            </a:pPr>
            <a:endParaRPr lang="en-US" sz="2800" dirty="0">
              <a:latin typeface="MAC C Times" pitchFamily="18" charset="0"/>
            </a:endParaRPr>
          </a:p>
          <a:p>
            <a:pPr>
              <a:buFontTx/>
              <a:buNone/>
            </a:pPr>
            <a:r>
              <a:rPr lang="en-US" sz="2800" dirty="0" err="1">
                <a:latin typeface="MAC C Times" pitchFamily="18" charset="0"/>
              </a:rPr>
              <a:t>Rolingot</a:t>
            </a:r>
            <a:r>
              <a:rPr lang="en-US" sz="2800" dirty="0">
                <a:latin typeface="MAC C Times" pitchFamily="18" charset="0"/>
              </a:rPr>
              <a:t> e </a:t>
            </a:r>
            <a:r>
              <a:rPr lang="en-US" sz="2800" dirty="0" err="1">
                <a:latin typeface="MAC C Times" pitchFamily="18" charset="0"/>
              </a:rPr>
              <a:t>eden</a:t>
            </a:r>
            <a:r>
              <a:rPr lang="en-US" sz="2800" dirty="0">
                <a:latin typeface="MAC C Times" pitchFamily="18" charset="0"/>
              </a:rPr>
              <a:t> </a:t>
            </a:r>
            <a:r>
              <a:rPr lang="en-US" sz="2800" dirty="0" err="1">
                <a:latin typeface="MAC C Times" pitchFamily="18" charset="0"/>
              </a:rPr>
              <a:t>od</a:t>
            </a:r>
            <a:r>
              <a:rPr lang="en-US" sz="2800" dirty="0">
                <a:latin typeface="MAC C Times" pitchFamily="18" charset="0"/>
              </a:rPr>
              <a:t> </a:t>
            </a:r>
            <a:r>
              <a:rPr lang="en-US" sz="2800" dirty="0" err="1">
                <a:latin typeface="MAC C Times" pitchFamily="18" charset="0"/>
              </a:rPr>
              <a:t>na~inite</a:t>
            </a:r>
            <a:r>
              <a:rPr lang="en-US" sz="2800" dirty="0">
                <a:latin typeface="MAC C Times" pitchFamily="18" charset="0"/>
              </a:rPr>
              <a:t> </a:t>
            </a:r>
            <a:r>
              <a:rPr lang="en-US" sz="2800" dirty="0" err="1">
                <a:latin typeface="MAC C Times" pitchFamily="18" charset="0"/>
              </a:rPr>
              <a:t>na</a:t>
            </a:r>
            <a:r>
              <a:rPr lang="en-US" sz="2800" dirty="0">
                <a:latin typeface="MAC C Times" pitchFamily="18" charset="0"/>
              </a:rPr>
              <a:t> </a:t>
            </a:r>
            <a:r>
              <a:rPr lang="en-US" sz="2800" dirty="0" err="1">
                <a:latin typeface="MAC C Times" pitchFamily="18" charset="0"/>
              </a:rPr>
              <a:t>dribling</a:t>
            </a:r>
            <a:r>
              <a:rPr lang="en-US" sz="2800" dirty="0">
                <a:latin typeface="MAC C Times" pitchFamily="18" charset="0"/>
              </a:rPr>
              <a:t>, </a:t>
            </a:r>
            <a:r>
              <a:rPr lang="en-US" sz="2800" dirty="0" err="1">
                <a:latin typeface="MAC C Times" pitchFamily="18" charset="0"/>
              </a:rPr>
              <a:t>odnosno</a:t>
            </a:r>
            <a:r>
              <a:rPr lang="en-US" sz="2800" dirty="0">
                <a:latin typeface="MAC C Times" pitchFamily="18" charset="0"/>
              </a:rPr>
              <a:t> </a:t>
            </a:r>
            <a:r>
              <a:rPr lang="en-US" sz="2800" dirty="0" err="1">
                <a:latin typeface="MAC C Times" pitchFamily="18" charset="0"/>
              </a:rPr>
              <a:t>promena</a:t>
            </a:r>
            <a:r>
              <a:rPr lang="en-US" sz="2800" dirty="0">
                <a:latin typeface="MAC C Times" pitchFamily="18" charset="0"/>
              </a:rPr>
              <a:t> </a:t>
            </a:r>
            <a:r>
              <a:rPr lang="en-US" sz="2800" dirty="0" err="1">
                <a:latin typeface="MAC C Times" pitchFamily="18" charset="0"/>
              </a:rPr>
              <a:t>na</a:t>
            </a:r>
            <a:r>
              <a:rPr lang="en-US" sz="2800" dirty="0">
                <a:latin typeface="MAC C Times" pitchFamily="18" charset="0"/>
              </a:rPr>
              <a:t> </a:t>
            </a:r>
            <a:r>
              <a:rPr lang="en-US" sz="2800" dirty="0" err="1">
                <a:latin typeface="MAC C Times" pitchFamily="18" charset="0"/>
              </a:rPr>
              <a:t>pravecot</a:t>
            </a:r>
            <a:r>
              <a:rPr lang="en-US" sz="2800" dirty="0">
                <a:latin typeface="MAC C Times" pitchFamily="18" charset="0"/>
              </a:rPr>
              <a:t> so </a:t>
            </a:r>
            <a:r>
              <a:rPr lang="en-US" sz="2800" dirty="0" err="1">
                <a:latin typeface="MAC C Times" pitchFamily="18" charset="0"/>
              </a:rPr>
              <a:t>vrtewe</a:t>
            </a:r>
            <a:r>
              <a:rPr lang="en-US" sz="2800" dirty="0">
                <a:latin typeface="MAC C Times" pitchFamily="18" charset="0"/>
              </a:rPr>
              <a:t> </a:t>
            </a:r>
            <a:r>
              <a:rPr lang="en-US" sz="2800" dirty="0" err="1">
                <a:latin typeface="MAC C Times" pitchFamily="18" charset="0"/>
              </a:rPr>
              <a:t>okolu</a:t>
            </a:r>
            <a:r>
              <a:rPr lang="en-US" sz="2800" dirty="0">
                <a:latin typeface="MAC C Times" pitchFamily="18" charset="0"/>
              </a:rPr>
              <a:t> </a:t>
            </a:r>
            <a:r>
              <a:rPr lang="en-US" sz="2800" dirty="0" err="1">
                <a:latin typeface="MAC C Times" pitchFamily="18" charset="0"/>
              </a:rPr>
              <a:t>ednata</a:t>
            </a:r>
            <a:r>
              <a:rPr lang="en-US" sz="2800" dirty="0">
                <a:latin typeface="MAC C Times" pitchFamily="18" charset="0"/>
              </a:rPr>
              <a:t> </a:t>
            </a:r>
            <a:r>
              <a:rPr lang="en-US" sz="2800" dirty="0" err="1">
                <a:latin typeface="MAC C Times" pitchFamily="18" charset="0"/>
              </a:rPr>
              <a:t>noga</a:t>
            </a:r>
            <a:r>
              <a:rPr lang="en-US" sz="2800" dirty="0">
                <a:latin typeface="MAC C Times" pitchFamily="18" charset="0"/>
              </a:rPr>
              <a:t>.</a:t>
            </a:r>
          </a:p>
          <a:p>
            <a:pPr>
              <a:buFontTx/>
              <a:buNone/>
            </a:pPr>
            <a:endParaRPr lang="en-US" sz="2800" dirty="0">
              <a:latin typeface="MAC C Times" pitchFamily="18" charset="0"/>
            </a:endParaRPr>
          </a:p>
          <a:p>
            <a:pPr>
              <a:buFontTx/>
              <a:buNone/>
            </a:pPr>
            <a:r>
              <a:rPr lang="en-US" sz="2800" dirty="0" err="1">
                <a:latin typeface="MAC C Times" pitchFamily="18" charset="0"/>
              </a:rPr>
              <a:t>Ako</a:t>
            </a:r>
            <a:r>
              <a:rPr lang="en-US" sz="2800" dirty="0">
                <a:latin typeface="MAC C Times" pitchFamily="18" charset="0"/>
              </a:rPr>
              <a:t> </a:t>
            </a:r>
            <a:r>
              <a:rPr lang="en-US" sz="2800" dirty="0" err="1">
                <a:latin typeface="MAC C Times" pitchFamily="18" charset="0"/>
              </a:rPr>
              <a:t>topkata</a:t>
            </a:r>
            <a:r>
              <a:rPr lang="en-US" sz="2800" dirty="0">
                <a:latin typeface="MAC C Times" pitchFamily="18" charset="0"/>
              </a:rPr>
              <a:t> se </a:t>
            </a:r>
            <a:r>
              <a:rPr lang="en-US" sz="2800" dirty="0" err="1">
                <a:latin typeface="MAC C Times" pitchFamily="18" charset="0"/>
              </a:rPr>
              <a:t>vodi</a:t>
            </a:r>
            <a:r>
              <a:rPr lang="en-US" sz="2800" dirty="0">
                <a:latin typeface="MAC C Times" pitchFamily="18" charset="0"/>
              </a:rPr>
              <a:t> so </a:t>
            </a:r>
            <a:r>
              <a:rPr lang="en-US" sz="2800" dirty="0" err="1">
                <a:latin typeface="MAC C Times" pitchFamily="18" charset="0"/>
              </a:rPr>
              <a:t>desna</a:t>
            </a:r>
            <a:r>
              <a:rPr lang="en-US" sz="2800" dirty="0">
                <a:latin typeface="MAC C Times" pitchFamily="18" charset="0"/>
              </a:rPr>
              <a:t> </a:t>
            </a:r>
            <a:r>
              <a:rPr lang="en-US" sz="2800" dirty="0" err="1">
                <a:latin typeface="MAC C Times" pitchFamily="18" charset="0"/>
              </a:rPr>
              <a:t>raka</a:t>
            </a:r>
            <a:r>
              <a:rPr lang="en-US" sz="2800" dirty="0">
                <a:latin typeface="MAC C Times" pitchFamily="18" charset="0"/>
              </a:rPr>
              <a:t> </a:t>
            </a:r>
            <a:r>
              <a:rPr lang="en-US" sz="2800" dirty="0" err="1">
                <a:latin typeface="MAC C Times" pitchFamily="18" charset="0"/>
              </a:rPr>
              <a:t>vrteweto</a:t>
            </a:r>
            <a:r>
              <a:rPr lang="en-US" sz="2800" dirty="0">
                <a:latin typeface="MAC C Times" pitchFamily="18" charset="0"/>
              </a:rPr>
              <a:t> </a:t>
            </a:r>
            <a:r>
              <a:rPr lang="en-US" sz="2800" dirty="0" err="1">
                <a:latin typeface="MAC C Times" pitchFamily="18" charset="0"/>
              </a:rPr>
              <a:t>treba</a:t>
            </a:r>
            <a:r>
              <a:rPr lang="en-US" sz="2800" dirty="0">
                <a:latin typeface="MAC C Times" pitchFamily="18" charset="0"/>
              </a:rPr>
              <a:t> </a:t>
            </a:r>
            <a:r>
              <a:rPr lang="en-US" sz="2800" dirty="0" err="1">
                <a:latin typeface="MAC C Times" pitchFamily="18" charset="0"/>
              </a:rPr>
              <a:t>da</a:t>
            </a:r>
            <a:r>
              <a:rPr lang="en-US" sz="2800" dirty="0">
                <a:latin typeface="MAC C Times" pitchFamily="18" charset="0"/>
              </a:rPr>
              <a:t> bide </a:t>
            </a:r>
            <a:r>
              <a:rPr lang="en-US" sz="2800" dirty="0" err="1">
                <a:latin typeface="MAC C Times" pitchFamily="18" charset="0"/>
              </a:rPr>
              <a:t>okolu</a:t>
            </a:r>
            <a:r>
              <a:rPr lang="en-US" sz="2800" dirty="0">
                <a:latin typeface="MAC C Times" pitchFamily="18" charset="0"/>
              </a:rPr>
              <a:t> </a:t>
            </a:r>
            <a:r>
              <a:rPr lang="en-US" sz="2800" dirty="0" err="1">
                <a:latin typeface="MAC C Times" pitchFamily="18" charset="0"/>
              </a:rPr>
              <a:t>levata</a:t>
            </a:r>
            <a:r>
              <a:rPr lang="en-US" sz="2800" dirty="0">
                <a:latin typeface="MAC C Times" pitchFamily="18" charset="0"/>
              </a:rPr>
              <a:t> </a:t>
            </a:r>
            <a:r>
              <a:rPr lang="en-US" sz="2800" dirty="0" err="1">
                <a:latin typeface="MAC C Times" pitchFamily="18" charset="0"/>
              </a:rPr>
              <a:t>noga</a:t>
            </a:r>
            <a:endParaRPr lang="en-US" sz="2800" dirty="0">
              <a:latin typeface="MAC C Times" pitchFamily="18" charset="0"/>
            </a:endParaRPr>
          </a:p>
        </p:txBody>
      </p:sp>
      <p:pic>
        <p:nvPicPr>
          <p:cNvPr id="21511" name="Picture 7" descr="roli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562600" y="1447800"/>
            <a:ext cx="3340100" cy="48768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 C 0.007 -0.01333  0.014 -0.028  0.021 -0.04667  C 0.04 -0.1  0.045 -0.152  0.031 -0.16  C 0.017 -0.16933  -0.01 -0.132  -0.029 -0.07867  C -0.039 -0.05067  -0.045 -0.024  -0.047 -0.004  C -0.05 0.012  -0.051 0.028  -0.051 0.04667  C -0.051 0.10667  -0.038 0.156  -0.023 0.156  C -0.008 0.156  0.005 0.10667  0.005 0.04667  C 0.005 0.01867  0.002 -0.008  -0.003 -0.02667  C -0.005 -0.04267  -0.01 -0.06  -0.016 -0.07733  C -0.036 -0.132  -0.063 -0.16933  -0.077 -0.16  C -0.091 -0.15067  -0.086 -0.1  -0.066 -0.04533  C -0.058 -0.02  -0.047 0.00133  -0.036 0.016  C -0.028 0.02933  -0.019 0.04133  -0.007 0.05333  C 0.029 0.092  0.065 0.10933  0.075 0.09333  C 0.084 0.07733  0.064 0.03333  0.028 -0.004  C 0.013 -0.02  -0.003 -0.032  -0.016 -0.04  C -0.028 -0.048  -0.043 -0.05467  -0.059 -0.05867  C -0.103 -0.072  -0.141 -0.068  -0.144 -0.04667  C -0.148 -0.02667  -0.115 0.0  -0.071 0.01333  C -0.051 0.01867  -0.032 0.02133  -0.017 0.02  C -0.004 0.02  0.01 0.01733  0.025 0.01333  C 0.069 0.0  0.102 -0.028  0.098 -0.048  C 0.095 -0.068  0.057 -0.07333  0.013 -0.06  C -0.008 -0.05333  -0.027 -0.044  -0.04 -0.03333  C -0.051 -0.02533  -0.062 -0.016  -0.074 -0.004  C -0.109 0.03467  -0.13 0.07733  -0.12 0.09333  C -0.111 0.10933  -0.074 0.092  -0.039 0.05467  C -0.022 0.036  -0.008 0.01733  0.0 0.0  Z" pathEditMode="relative">
                                      <p:cBhvr>
                                        <p:cTn id="6" dur="129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15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15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898" decel="100000" fill="hold"/>
                                        <p:tgtEl>
                                          <p:spTgt spid="215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15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15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98" decel="100000" fill="hold"/>
                                        <p:tgtEl>
                                          <p:spTgt spid="215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/>
      <p:bldP spid="21509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838200" y="762000"/>
            <a:ext cx="7848600" cy="76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mk-MK" sz="4000" dirty="0" smtClean="0"/>
              <a:t>Ви благодарам на вниманието</a:t>
            </a:r>
            <a:endParaRPr lang="en-US" sz="4000" dirty="0" smtClean="0"/>
          </a:p>
        </p:txBody>
      </p:sp>
      <p:sp>
        <p:nvSpPr>
          <p:cNvPr id="1026" name="AutoShape 2" descr="Image result for www.thank you images sport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>
                <a:latin typeface="Macedonian Helv" pitchFamily="34" charset="0"/>
              </a:rPr>
              <a:t>Терен за кошарка</a:t>
            </a:r>
            <a:endParaRPr lang="en-US" dirty="0">
              <a:latin typeface="Macedonian Helv" pitchFamily="34" charset="0"/>
            </a:endParaRPr>
          </a:p>
        </p:txBody>
      </p:sp>
      <p:pic>
        <p:nvPicPr>
          <p:cNvPr id="3076" name="Picture 4" descr="Basketball_court_dimensions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28600" y="1831975"/>
            <a:ext cx="8382000" cy="499745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kosark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762000"/>
            <a:ext cx="8458200" cy="49530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>
                <a:latin typeface="Macedonian Helv" pitchFamily="34" charset="0"/>
              </a:rPr>
              <a:t>Кошаркарски став</a:t>
            </a:r>
            <a:endParaRPr lang="en-US" dirty="0">
              <a:latin typeface="Macedonian Helv" pitchFamily="34" charset="0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524000"/>
            <a:ext cx="4876800" cy="4724400"/>
          </a:xfrm>
        </p:spPr>
        <p:txBody>
          <a:bodyPr/>
          <a:lstStyle/>
          <a:p>
            <a:pPr>
              <a:buFontTx/>
              <a:buNone/>
            </a:pPr>
            <a:r>
              <a:rPr lang="en-US" sz="2800" dirty="0" err="1">
                <a:latin typeface="MAC C Times" pitchFamily="18" charset="0"/>
              </a:rPr>
              <a:t>Nozete</a:t>
            </a:r>
            <a:r>
              <a:rPr lang="en-US" sz="2800" dirty="0">
                <a:latin typeface="MAC C Times" pitchFamily="18" charset="0"/>
              </a:rPr>
              <a:t> se </a:t>
            </a:r>
            <a:r>
              <a:rPr lang="en-US" sz="2800" dirty="0" err="1">
                <a:latin typeface="MAC C Times" pitchFamily="18" charset="0"/>
              </a:rPr>
              <a:t>svitkani</a:t>
            </a:r>
            <a:r>
              <a:rPr lang="en-US" sz="2800" dirty="0">
                <a:latin typeface="MAC C Times" pitchFamily="18" charset="0"/>
              </a:rPr>
              <a:t> </a:t>
            </a:r>
            <a:r>
              <a:rPr lang="en-US" sz="2800" dirty="0" err="1">
                <a:latin typeface="MAC C Times" pitchFamily="18" charset="0"/>
              </a:rPr>
              <a:t>vo</a:t>
            </a:r>
            <a:endParaRPr lang="en-US" sz="2800" dirty="0">
              <a:latin typeface="MAC C Times" pitchFamily="18" charset="0"/>
            </a:endParaRPr>
          </a:p>
          <a:p>
            <a:pPr>
              <a:buFontTx/>
              <a:buNone/>
            </a:pPr>
            <a:r>
              <a:rPr lang="en-US" sz="2800" dirty="0">
                <a:latin typeface="MAC C Times" pitchFamily="18" charset="0"/>
              </a:rPr>
              <a:t>    </a:t>
            </a:r>
            <a:r>
              <a:rPr lang="en-US" sz="2800" dirty="0" err="1">
                <a:latin typeface="MAC C Times" pitchFamily="18" charset="0"/>
              </a:rPr>
              <a:t>kolenata</a:t>
            </a:r>
            <a:r>
              <a:rPr lang="en-US" sz="2800" dirty="0">
                <a:latin typeface="MAC C Times" pitchFamily="18" charset="0"/>
              </a:rPr>
              <a:t>. </a:t>
            </a:r>
          </a:p>
          <a:p>
            <a:pPr>
              <a:buFontTx/>
              <a:buNone/>
            </a:pPr>
            <a:r>
              <a:rPr lang="en-US" sz="2800" dirty="0" err="1">
                <a:latin typeface="MAC C Times" pitchFamily="18" charset="0"/>
              </a:rPr>
              <a:t>Ednata</a:t>
            </a:r>
            <a:r>
              <a:rPr lang="en-US" sz="2800" dirty="0">
                <a:latin typeface="MAC C Times" pitchFamily="18" charset="0"/>
              </a:rPr>
              <a:t> </a:t>
            </a:r>
            <a:r>
              <a:rPr lang="en-US" sz="2800" dirty="0" err="1">
                <a:latin typeface="MAC C Times" pitchFamily="18" charset="0"/>
              </a:rPr>
              <a:t>noga</a:t>
            </a:r>
            <a:r>
              <a:rPr lang="en-US" sz="2800" dirty="0">
                <a:latin typeface="MAC C Times" pitchFamily="18" charset="0"/>
              </a:rPr>
              <a:t> </a:t>
            </a:r>
            <a:r>
              <a:rPr lang="en-US" sz="2800" dirty="0" err="1">
                <a:latin typeface="MAC C Times" pitchFamily="18" charset="0"/>
              </a:rPr>
              <a:t>polovina</a:t>
            </a:r>
            <a:r>
              <a:rPr lang="en-US" sz="2800" dirty="0">
                <a:latin typeface="MAC C Times" pitchFamily="18" charset="0"/>
              </a:rPr>
              <a:t> ~</a:t>
            </a:r>
            <a:r>
              <a:rPr lang="en-US" sz="2800" dirty="0" err="1">
                <a:latin typeface="MAC C Times" pitchFamily="18" charset="0"/>
              </a:rPr>
              <a:t>ekor</a:t>
            </a:r>
            <a:r>
              <a:rPr lang="en-US" sz="2800" dirty="0">
                <a:latin typeface="MAC C Times" pitchFamily="18" charset="0"/>
              </a:rPr>
              <a:t> e </a:t>
            </a:r>
            <a:r>
              <a:rPr lang="en-US" sz="2800" dirty="0" err="1">
                <a:latin typeface="MAC C Times" pitchFamily="18" charset="0"/>
              </a:rPr>
              <a:t>napred</a:t>
            </a:r>
            <a:r>
              <a:rPr lang="en-US" sz="2800" dirty="0">
                <a:latin typeface="MAC C Times" pitchFamily="18" charset="0"/>
              </a:rPr>
              <a:t> </a:t>
            </a:r>
            <a:r>
              <a:rPr lang="en-US" sz="2800" dirty="0" err="1">
                <a:latin typeface="MAC C Times" pitchFamily="18" charset="0"/>
              </a:rPr>
              <a:t>pred</a:t>
            </a:r>
            <a:r>
              <a:rPr lang="en-US" sz="2800" dirty="0">
                <a:latin typeface="MAC C Times" pitchFamily="18" charset="0"/>
              </a:rPr>
              <a:t> </a:t>
            </a:r>
            <a:r>
              <a:rPr lang="en-US" sz="2800" dirty="0" err="1">
                <a:latin typeface="MAC C Times" pitchFamily="18" charset="0"/>
              </a:rPr>
              <a:t>drugata</a:t>
            </a:r>
            <a:r>
              <a:rPr lang="en-US" sz="2800" dirty="0">
                <a:latin typeface="MAC C Times" pitchFamily="18" charset="0"/>
              </a:rPr>
              <a:t>. </a:t>
            </a:r>
          </a:p>
          <a:p>
            <a:pPr>
              <a:buFontTx/>
              <a:buNone/>
            </a:pPr>
            <a:r>
              <a:rPr lang="en-US" sz="2800" dirty="0" err="1">
                <a:latin typeface="MAC C Times" pitchFamily="18" charset="0"/>
              </a:rPr>
              <a:t>Racete</a:t>
            </a:r>
            <a:r>
              <a:rPr lang="en-US" sz="2800" dirty="0">
                <a:latin typeface="MAC C Times" pitchFamily="18" charset="0"/>
              </a:rPr>
              <a:t> se </a:t>
            </a:r>
            <a:r>
              <a:rPr lang="en-US" sz="2800" dirty="0" err="1">
                <a:latin typeface="MAC C Times" pitchFamily="18" charset="0"/>
              </a:rPr>
              <a:t>malce</a:t>
            </a:r>
            <a:r>
              <a:rPr lang="en-US" sz="2800" dirty="0">
                <a:latin typeface="MAC C Times" pitchFamily="18" charset="0"/>
              </a:rPr>
              <a:t> </a:t>
            </a:r>
            <a:r>
              <a:rPr lang="en-US" sz="2800" dirty="0" err="1">
                <a:latin typeface="MAC C Times" pitchFamily="18" charset="0"/>
              </a:rPr>
              <a:t>svitkani</a:t>
            </a:r>
            <a:r>
              <a:rPr lang="en-US" sz="2800" dirty="0">
                <a:latin typeface="MAC C Times" pitchFamily="18" charset="0"/>
              </a:rPr>
              <a:t> </a:t>
            </a:r>
            <a:r>
              <a:rPr lang="en-US" sz="2800" dirty="0" err="1">
                <a:latin typeface="MAC C Times" pitchFamily="18" charset="0"/>
              </a:rPr>
              <a:t>i</a:t>
            </a:r>
            <a:r>
              <a:rPr lang="en-US" sz="2800" dirty="0">
                <a:latin typeface="MAC C Times" pitchFamily="18" charset="0"/>
              </a:rPr>
              <a:t> </a:t>
            </a:r>
            <a:r>
              <a:rPr lang="en-US" sz="2800" dirty="0" err="1">
                <a:latin typeface="MAC C Times" pitchFamily="18" charset="0"/>
              </a:rPr>
              <a:t>odlepeni</a:t>
            </a:r>
            <a:r>
              <a:rPr lang="en-US" sz="2800" dirty="0">
                <a:latin typeface="MAC C Times" pitchFamily="18" charset="0"/>
              </a:rPr>
              <a:t> </a:t>
            </a:r>
            <a:r>
              <a:rPr lang="en-US" sz="2800" dirty="0" err="1">
                <a:latin typeface="MAC C Times" pitchFamily="18" charset="0"/>
              </a:rPr>
              <a:t>od</a:t>
            </a:r>
            <a:r>
              <a:rPr lang="en-US" sz="2800" dirty="0">
                <a:latin typeface="MAC C Times" pitchFamily="18" charset="0"/>
              </a:rPr>
              <a:t> </a:t>
            </a:r>
            <a:r>
              <a:rPr lang="en-US" sz="2800" dirty="0" err="1">
                <a:latin typeface="MAC C Times" pitchFamily="18" charset="0"/>
              </a:rPr>
              <a:t>teloto</a:t>
            </a:r>
            <a:r>
              <a:rPr lang="en-US" sz="2800" dirty="0">
                <a:latin typeface="MAC C Times" pitchFamily="18" charset="0"/>
              </a:rPr>
              <a:t>. </a:t>
            </a:r>
          </a:p>
          <a:p>
            <a:pPr>
              <a:buFontTx/>
              <a:buNone/>
            </a:pPr>
            <a:r>
              <a:rPr lang="en-US" sz="2800" dirty="0" err="1">
                <a:latin typeface="MAC C Times" pitchFamily="18" charset="0"/>
              </a:rPr>
              <a:t>Teloto</a:t>
            </a:r>
            <a:r>
              <a:rPr lang="en-US" sz="2800" dirty="0">
                <a:latin typeface="MAC C Times" pitchFamily="18" charset="0"/>
              </a:rPr>
              <a:t> e </a:t>
            </a:r>
            <a:r>
              <a:rPr lang="en-US" sz="2800" dirty="0" smtClean="0">
                <a:latin typeface="MAC C Times" pitchFamily="18" charset="0"/>
              </a:rPr>
              <a:t>mal</a:t>
            </a:r>
            <a:r>
              <a:rPr lang="mk-MK" sz="2800" dirty="0" smtClean="0">
                <a:latin typeface="MAC C Times" pitchFamily="18" charset="0"/>
              </a:rPr>
              <a:t>к</a:t>
            </a:r>
            <a:r>
              <a:rPr lang="mk-MK" sz="2800" dirty="0" smtClean="0">
                <a:latin typeface="MAC C Times" pitchFamily="18" charset="0"/>
              </a:rPr>
              <a:t>у</a:t>
            </a:r>
            <a:r>
              <a:rPr lang="en-US" sz="2800" dirty="0" smtClean="0">
                <a:latin typeface="MAC C Times" pitchFamily="18" charset="0"/>
              </a:rPr>
              <a:t> </a:t>
            </a:r>
            <a:r>
              <a:rPr lang="en-US" sz="2800" dirty="0" err="1">
                <a:latin typeface="MAC C Times" pitchFamily="18" charset="0"/>
              </a:rPr>
              <a:t>navaleno</a:t>
            </a:r>
            <a:r>
              <a:rPr lang="en-US" sz="2800" dirty="0">
                <a:latin typeface="MAC C Times" pitchFamily="18" charset="0"/>
              </a:rPr>
              <a:t> </a:t>
            </a:r>
            <a:r>
              <a:rPr lang="en-US" sz="2800" dirty="0" err="1">
                <a:latin typeface="MAC C Times" pitchFamily="18" charset="0"/>
              </a:rPr>
              <a:t>nanapred</a:t>
            </a:r>
            <a:r>
              <a:rPr lang="en-US" sz="2800" dirty="0">
                <a:latin typeface="MAC C Times" pitchFamily="18" charset="0"/>
              </a:rPr>
              <a:t>, a </a:t>
            </a:r>
            <a:r>
              <a:rPr lang="en-US" sz="2800" dirty="0" err="1">
                <a:latin typeface="MAC C Times" pitchFamily="18" charset="0"/>
              </a:rPr>
              <a:t>pogledot</a:t>
            </a:r>
            <a:r>
              <a:rPr lang="en-US" sz="2800" dirty="0">
                <a:latin typeface="MAC C Times" pitchFamily="18" charset="0"/>
              </a:rPr>
              <a:t> e </a:t>
            </a:r>
            <a:r>
              <a:rPr lang="en-US" sz="2800" dirty="0" err="1">
                <a:latin typeface="MAC C Times" pitchFamily="18" charset="0"/>
              </a:rPr>
              <a:t>napred</a:t>
            </a:r>
            <a:r>
              <a:rPr lang="en-US" sz="2800" dirty="0">
                <a:latin typeface="MAC C Times" pitchFamily="18" charset="0"/>
              </a:rPr>
              <a:t>.</a:t>
            </a:r>
          </a:p>
        </p:txBody>
      </p:sp>
      <p:pic>
        <p:nvPicPr>
          <p:cNvPr id="6148" name="Picture 4" descr="osnovni%20stav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334000" y="1219200"/>
            <a:ext cx="3052763" cy="51054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50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>
                <a:latin typeface="MAC C Times" pitchFamily="18" charset="0"/>
              </a:rPr>
              <a:t>Po~eten</a:t>
            </a:r>
            <a:r>
              <a:rPr lang="en-US" sz="4000" dirty="0">
                <a:latin typeface="MAC C Times" pitchFamily="18" charset="0"/>
              </a:rPr>
              <a:t> </a:t>
            </a:r>
            <a:r>
              <a:rPr lang="en-US" sz="4000" dirty="0" err="1">
                <a:latin typeface="MAC C Times" pitchFamily="18" charset="0"/>
              </a:rPr>
              <a:t>ko</a:t>
            </a:r>
            <a:r>
              <a:rPr lang="en-US" sz="4000" dirty="0">
                <a:latin typeface="MAC C Times" pitchFamily="18" charset="0"/>
              </a:rPr>
              <a:t>{</a:t>
            </a:r>
            <a:r>
              <a:rPr lang="en-US" sz="4000" dirty="0" err="1">
                <a:latin typeface="MAC C Times" pitchFamily="18" charset="0"/>
              </a:rPr>
              <a:t>arkarski</a:t>
            </a:r>
            <a:r>
              <a:rPr lang="en-US" sz="4000" dirty="0">
                <a:latin typeface="MAC C Times" pitchFamily="18" charset="0"/>
              </a:rPr>
              <a:t> </a:t>
            </a:r>
            <a:r>
              <a:rPr lang="en-US" sz="4000" dirty="0" err="1">
                <a:latin typeface="MAC C Times" pitchFamily="18" charset="0"/>
              </a:rPr>
              <a:t>stav</a:t>
            </a:r>
            <a:r>
              <a:rPr lang="en-US" sz="4000" dirty="0">
                <a:latin typeface="MAC C Times" pitchFamily="18" charset="0"/>
              </a:rPr>
              <a:t> so </a:t>
            </a:r>
            <a:r>
              <a:rPr lang="en-US" sz="4000" dirty="0" err="1">
                <a:latin typeface="MAC C Times" pitchFamily="18" charset="0"/>
              </a:rPr>
              <a:t>topka</a:t>
            </a:r>
            <a:endParaRPr lang="en-US" sz="4000" dirty="0">
              <a:latin typeface="MAC C Times" pitchFamily="18" charset="0"/>
            </a:endParaRP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114800" y="1524000"/>
            <a:ext cx="4648200" cy="4876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400" dirty="0" err="1">
                <a:latin typeface="MAC C Times" pitchFamily="18" charset="0"/>
              </a:rPr>
              <a:t>Nozete</a:t>
            </a:r>
            <a:r>
              <a:rPr lang="en-US" sz="2400" dirty="0">
                <a:latin typeface="MAC C Times" pitchFamily="18" charset="0"/>
              </a:rPr>
              <a:t> se </a:t>
            </a:r>
            <a:r>
              <a:rPr lang="en-US" sz="2400" dirty="0" err="1">
                <a:latin typeface="MAC C Times" pitchFamily="18" charset="0"/>
              </a:rPr>
              <a:t>svitkani</a:t>
            </a:r>
            <a:r>
              <a:rPr lang="en-US" sz="2400" dirty="0">
                <a:latin typeface="MAC C Times" pitchFamily="18" charset="0"/>
              </a:rPr>
              <a:t>, </a:t>
            </a:r>
            <a:r>
              <a:rPr lang="en-US" sz="2400" dirty="0" err="1">
                <a:latin typeface="MAC C Times" pitchFamily="18" charset="0"/>
              </a:rPr>
              <a:t>ednata</a:t>
            </a:r>
            <a:r>
              <a:rPr lang="en-US" sz="2400" dirty="0">
                <a:latin typeface="MAC C Times" pitchFamily="18" charset="0"/>
              </a:rPr>
              <a:t> </a:t>
            </a:r>
            <a:r>
              <a:rPr lang="en-US" sz="2400" dirty="0" err="1">
                <a:latin typeface="MAC C Times" pitchFamily="18" charset="0"/>
              </a:rPr>
              <a:t>noga</a:t>
            </a:r>
            <a:r>
              <a:rPr lang="en-US" sz="2400" dirty="0">
                <a:latin typeface="MAC C Times" pitchFamily="18" charset="0"/>
              </a:rPr>
              <a:t> e </a:t>
            </a:r>
            <a:r>
              <a:rPr lang="en-US" sz="2400" dirty="0" err="1">
                <a:latin typeface="MAC C Times" pitchFamily="18" charset="0"/>
              </a:rPr>
              <a:t>ponapred</a:t>
            </a:r>
            <a:r>
              <a:rPr lang="en-US" sz="2400" dirty="0">
                <a:latin typeface="MAC C Times" pitchFamily="18" charset="0"/>
              </a:rPr>
              <a:t> </a:t>
            </a:r>
            <a:r>
              <a:rPr lang="en-US" sz="2400" dirty="0" err="1">
                <a:latin typeface="MAC C Times" pitchFamily="18" charset="0"/>
              </a:rPr>
              <a:t>i</a:t>
            </a:r>
            <a:r>
              <a:rPr lang="en-US" sz="2400" dirty="0">
                <a:latin typeface="MAC C Times" pitchFamily="18" charset="0"/>
              </a:rPr>
              <a:t> </a:t>
            </a:r>
            <a:r>
              <a:rPr lang="en-US" sz="2400" dirty="0" err="1">
                <a:latin typeface="MAC C Times" pitchFamily="18" charset="0"/>
              </a:rPr>
              <a:t>te`inata</a:t>
            </a:r>
            <a:r>
              <a:rPr lang="en-US" sz="2400" dirty="0">
                <a:latin typeface="MAC C Times" pitchFamily="18" charset="0"/>
              </a:rPr>
              <a:t> e </a:t>
            </a:r>
            <a:r>
              <a:rPr lang="en-US" sz="2400" dirty="0" err="1">
                <a:latin typeface="MAC C Times" pitchFamily="18" charset="0"/>
              </a:rPr>
              <a:t>na</a:t>
            </a:r>
            <a:r>
              <a:rPr lang="en-US" sz="2400" dirty="0">
                <a:latin typeface="MAC C Times" pitchFamily="18" charset="0"/>
              </a:rPr>
              <a:t> </a:t>
            </a:r>
            <a:r>
              <a:rPr lang="en-US" sz="2400" dirty="0" err="1">
                <a:latin typeface="MAC C Times" pitchFamily="18" charset="0"/>
              </a:rPr>
              <a:t>taa</a:t>
            </a:r>
            <a:r>
              <a:rPr lang="en-US" sz="2400" dirty="0">
                <a:latin typeface="MAC C Times" pitchFamily="18" charset="0"/>
              </a:rPr>
              <a:t> </a:t>
            </a:r>
            <a:r>
              <a:rPr lang="en-US" sz="2400" dirty="0" err="1">
                <a:latin typeface="MAC C Times" pitchFamily="18" charset="0"/>
              </a:rPr>
              <a:t>noga</a:t>
            </a:r>
            <a:r>
              <a:rPr lang="en-US" sz="2400" dirty="0">
                <a:latin typeface="MAC C Times" pitchFamily="18" charset="0"/>
              </a:rPr>
              <a:t> (</a:t>
            </a:r>
            <a:r>
              <a:rPr lang="en-US" sz="2400" dirty="0" err="1">
                <a:latin typeface="MAC C Times" pitchFamily="18" charset="0"/>
              </a:rPr>
              <a:t>nogata</a:t>
            </a:r>
            <a:r>
              <a:rPr lang="en-US" sz="2400" dirty="0">
                <a:latin typeface="MAC C Times" pitchFamily="18" charset="0"/>
              </a:rPr>
              <a:t> </a:t>
            </a:r>
            <a:r>
              <a:rPr lang="en-US" sz="2400" dirty="0" err="1">
                <a:latin typeface="MAC C Times" pitchFamily="18" charset="0"/>
              </a:rPr>
              <a:t>gazi</a:t>
            </a:r>
            <a:r>
              <a:rPr lang="en-US" sz="2400" dirty="0">
                <a:latin typeface="MAC C Times" pitchFamily="18" charset="0"/>
              </a:rPr>
              <a:t> </a:t>
            </a:r>
            <a:r>
              <a:rPr lang="en-US" sz="2400" dirty="0" err="1">
                <a:latin typeface="MAC C Times" pitchFamily="18" charset="0"/>
              </a:rPr>
              <a:t>na</a:t>
            </a:r>
            <a:r>
              <a:rPr lang="en-US" sz="2400" dirty="0">
                <a:latin typeface="MAC C Times" pitchFamily="18" charset="0"/>
              </a:rPr>
              <a:t> </a:t>
            </a:r>
            <a:r>
              <a:rPr lang="en-US" sz="2400" dirty="0" err="1">
                <a:latin typeface="MAC C Times" pitchFamily="18" charset="0"/>
              </a:rPr>
              <a:t>celo</a:t>
            </a:r>
            <a:r>
              <a:rPr lang="en-US" sz="2400" dirty="0">
                <a:latin typeface="MAC C Times" pitchFamily="18" charset="0"/>
              </a:rPr>
              <a:t> </a:t>
            </a:r>
            <a:r>
              <a:rPr lang="en-US" sz="2400" dirty="0" err="1">
                <a:latin typeface="MAC C Times" pitchFamily="18" charset="0"/>
              </a:rPr>
              <a:t>stapalo</a:t>
            </a:r>
            <a:r>
              <a:rPr lang="en-US" sz="2400" dirty="0">
                <a:latin typeface="MAC C Times" pitchFamily="18" charset="0"/>
              </a:rPr>
              <a:t>) 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400" dirty="0">
              <a:latin typeface="MAC C Times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 err="1">
                <a:latin typeface="MAC C Times" pitchFamily="18" charset="0"/>
              </a:rPr>
              <a:t>Teloto</a:t>
            </a:r>
            <a:r>
              <a:rPr lang="en-US" sz="2400" dirty="0">
                <a:latin typeface="MAC C Times" pitchFamily="18" charset="0"/>
              </a:rPr>
              <a:t> e </a:t>
            </a:r>
            <a:r>
              <a:rPr lang="en-US" sz="2400" dirty="0" err="1">
                <a:latin typeface="MAC C Times" pitchFamily="18" charset="0"/>
              </a:rPr>
              <a:t>navaleno</a:t>
            </a:r>
            <a:r>
              <a:rPr lang="en-US" sz="2400" dirty="0">
                <a:latin typeface="MAC C Times" pitchFamily="18" charset="0"/>
              </a:rPr>
              <a:t> </a:t>
            </a:r>
            <a:r>
              <a:rPr lang="en-US" sz="2400" dirty="0" smtClean="0">
                <a:latin typeface="MAC C Times" pitchFamily="18" charset="0"/>
              </a:rPr>
              <a:t>mal</a:t>
            </a:r>
            <a:r>
              <a:rPr lang="mk-MK" sz="2400" dirty="0" smtClean="0">
                <a:latin typeface="MAC C Times" pitchFamily="18" charset="0"/>
              </a:rPr>
              <a:t>ку</a:t>
            </a:r>
            <a:r>
              <a:rPr lang="en-US" sz="2400" dirty="0" smtClean="0">
                <a:latin typeface="MAC C Times" pitchFamily="18" charset="0"/>
              </a:rPr>
              <a:t> </a:t>
            </a:r>
            <a:r>
              <a:rPr lang="en-US" sz="2400" dirty="0" err="1">
                <a:latin typeface="MAC C Times" pitchFamily="18" charset="0"/>
              </a:rPr>
              <a:t>nanapred</a:t>
            </a:r>
            <a:r>
              <a:rPr lang="en-US" sz="2400" dirty="0">
                <a:latin typeface="MAC C Times" pitchFamily="18" charset="0"/>
              </a:rPr>
              <a:t>, a </a:t>
            </a:r>
            <a:r>
              <a:rPr lang="en-US" sz="2400" dirty="0" err="1">
                <a:latin typeface="MAC C Times" pitchFamily="18" charset="0"/>
              </a:rPr>
              <a:t>glavata</a:t>
            </a:r>
            <a:r>
              <a:rPr lang="en-US" sz="2400" dirty="0">
                <a:latin typeface="MAC C Times" pitchFamily="18" charset="0"/>
              </a:rPr>
              <a:t> </a:t>
            </a:r>
            <a:r>
              <a:rPr lang="en-US" sz="2400" dirty="0" err="1">
                <a:latin typeface="MAC C Times" pitchFamily="18" charset="0"/>
              </a:rPr>
              <a:t>malce</a:t>
            </a:r>
            <a:r>
              <a:rPr lang="en-US" sz="2400" dirty="0">
                <a:latin typeface="MAC C Times" pitchFamily="18" charset="0"/>
              </a:rPr>
              <a:t> </a:t>
            </a:r>
            <a:r>
              <a:rPr lang="en-US" sz="2400" dirty="0" err="1">
                <a:latin typeface="MAC C Times" pitchFamily="18" charset="0"/>
              </a:rPr>
              <a:t>podispravena</a:t>
            </a:r>
            <a:r>
              <a:rPr lang="en-US" sz="2400" dirty="0">
                <a:latin typeface="MAC C Times" pitchFamily="18" charset="0"/>
              </a:rPr>
              <a:t> </a:t>
            </a:r>
            <a:r>
              <a:rPr lang="en-US" sz="2400" dirty="0" err="1">
                <a:latin typeface="MAC C Times" pitchFamily="18" charset="0"/>
              </a:rPr>
              <a:t>za</a:t>
            </a:r>
            <a:r>
              <a:rPr lang="en-US" sz="2400" dirty="0">
                <a:latin typeface="MAC C Times" pitchFamily="18" charset="0"/>
              </a:rPr>
              <a:t> </a:t>
            </a:r>
            <a:r>
              <a:rPr lang="en-US" sz="2400" dirty="0" err="1">
                <a:latin typeface="MAC C Times" pitchFamily="18" charset="0"/>
              </a:rPr>
              <a:t>da</a:t>
            </a:r>
            <a:r>
              <a:rPr lang="en-US" sz="2400" dirty="0">
                <a:latin typeface="MAC C Times" pitchFamily="18" charset="0"/>
              </a:rPr>
              <a:t> </a:t>
            </a:r>
            <a:r>
              <a:rPr lang="en-US" sz="2400" dirty="0" err="1">
                <a:latin typeface="MAC C Times" pitchFamily="18" charset="0"/>
              </a:rPr>
              <a:t>mo`e</a:t>
            </a:r>
            <a:r>
              <a:rPr lang="en-US" sz="2400" dirty="0">
                <a:latin typeface="MAC C Times" pitchFamily="18" charset="0"/>
              </a:rPr>
              <a:t> </a:t>
            </a:r>
            <a:r>
              <a:rPr lang="en-US" sz="2400" dirty="0" err="1">
                <a:latin typeface="MAC C Times" pitchFamily="18" charset="0"/>
              </a:rPr>
              <a:t>da</a:t>
            </a:r>
            <a:r>
              <a:rPr lang="en-US" sz="2400" dirty="0">
                <a:latin typeface="MAC C Times" pitchFamily="18" charset="0"/>
              </a:rPr>
              <a:t> go </a:t>
            </a:r>
            <a:r>
              <a:rPr lang="en-US" sz="2400" dirty="0" err="1">
                <a:latin typeface="MAC C Times" pitchFamily="18" charset="0"/>
              </a:rPr>
              <a:t>prati</a:t>
            </a:r>
            <a:r>
              <a:rPr lang="en-US" sz="2400" dirty="0">
                <a:latin typeface="MAC C Times" pitchFamily="18" charset="0"/>
              </a:rPr>
              <a:t> </a:t>
            </a:r>
            <a:r>
              <a:rPr lang="en-US" sz="2400" dirty="0" err="1">
                <a:latin typeface="MAC C Times" pitchFamily="18" charset="0"/>
              </a:rPr>
              <a:t>terenot</a:t>
            </a:r>
            <a:endParaRPr lang="en-US" sz="2400" dirty="0">
              <a:latin typeface="MAC C Times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sz="2400" dirty="0">
              <a:latin typeface="MAC C Times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 err="1">
                <a:latin typeface="MAC C Times" pitchFamily="18" charset="0"/>
              </a:rPr>
              <a:t>Racete</a:t>
            </a:r>
            <a:r>
              <a:rPr lang="en-US" sz="2400" dirty="0">
                <a:latin typeface="MAC C Times" pitchFamily="18" charset="0"/>
              </a:rPr>
              <a:t> se </a:t>
            </a:r>
            <a:r>
              <a:rPr lang="en-US" sz="2400" dirty="0" err="1">
                <a:latin typeface="MAC C Times" pitchFamily="18" charset="0"/>
              </a:rPr>
              <a:t>svitkani</a:t>
            </a:r>
            <a:r>
              <a:rPr lang="en-US" sz="2400" dirty="0">
                <a:latin typeface="MAC C Times" pitchFamily="18" charset="0"/>
              </a:rPr>
              <a:t> </a:t>
            </a:r>
            <a:r>
              <a:rPr lang="en-US" sz="2400" dirty="0" err="1">
                <a:latin typeface="MAC C Times" pitchFamily="18" charset="0"/>
              </a:rPr>
              <a:t>vo</a:t>
            </a:r>
            <a:r>
              <a:rPr lang="en-US" sz="2400" dirty="0">
                <a:latin typeface="MAC C Times" pitchFamily="18" charset="0"/>
              </a:rPr>
              <a:t> </a:t>
            </a:r>
            <a:r>
              <a:rPr lang="en-US" sz="2400" dirty="0" err="1">
                <a:latin typeface="MAC C Times" pitchFamily="18" charset="0"/>
              </a:rPr>
              <a:t>latkite</a:t>
            </a:r>
            <a:r>
              <a:rPr lang="en-US" sz="2400" dirty="0">
                <a:latin typeface="MAC C Times" pitchFamily="18" charset="0"/>
              </a:rPr>
              <a:t> </a:t>
            </a:r>
            <a:r>
              <a:rPr lang="en-US" sz="2400" dirty="0" err="1">
                <a:latin typeface="MAC C Times" pitchFamily="18" charset="0"/>
              </a:rPr>
              <a:t>i</a:t>
            </a:r>
            <a:r>
              <a:rPr lang="en-US" sz="2400" dirty="0">
                <a:latin typeface="MAC C Times" pitchFamily="18" charset="0"/>
              </a:rPr>
              <a:t> so {</a:t>
            </a:r>
            <a:r>
              <a:rPr lang="en-US" sz="2400" dirty="0" err="1">
                <a:latin typeface="MAC C Times" pitchFamily="18" charset="0"/>
              </a:rPr>
              <a:t>iroki</a:t>
            </a:r>
            <a:r>
              <a:rPr lang="en-US" sz="2400" dirty="0">
                <a:latin typeface="MAC C Times" pitchFamily="18" charset="0"/>
              </a:rPr>
              <a:t> </a:t>
            </a:r>
            <a:r>
              <a:rPr lang="en-US" sz="2400" dirty="0" err="1">
                <a:latin typeface="MAC C Times" pitchFamily="18" charset="0"/>
              </a:rPr>
              <a:t>prsti</a:t>
            </a:r>
            <a:r>
              <a:rPr lang="en-US" sz="2400" dirty="0">
                <a:latin typeface="MAC C Times" pitchFamily="18" charset="0"/>
              </a:rPr>
              <a:t> se </a:t>
            </a:r>
            <a:r>
              <a:rPr lang="en-US" sz="2400" dirty="0" err="1">
                <a:latin typeface="MAC C Times" pitchFamily="18" charset="0"/>
              </a:rPr>
              <a:t>dr`i</a:t>
            </a:r>
            <a:r>
              <a:rPr lang="en-US" sz="2400" dirty="0">
                <a:latin typeface="MAC C Times" pitchFamily="18" charset="0"/>
              </a:rPr>
              <a:t> </a:t>
            </a:r>
            <a:r>
              <a:rPr lang="en-US" sz="2400" dirty="0" err="1">
                <a:latin typeface="MAC C Times" pitchFamily="18" charset="0"/>
              </a:rPr>
              <a:t>topkata</a:t>
            </a:r>
            <a:endParaRPr lang="en-US" sz="2400" dirty="0">
              <a:latin typeface="MAC C Times" pitchFamily="18" charset="0"/>
            </a:endParaRPr>
          </a:p>
        </p:txBody>
      </p:sp>
      <p:pic>
        <p:nvPicPr>
          <p:cNvPr id="8198" name="Picture 6" descr="stav%20sa%20loptom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81000" y="1524000"/>
            <a:ext cx="3684588" cy="4906963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1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>
                <a:latin typeface="MAC C Times" pitchFamily="18" charset="0"/>
              </a:rPr>
              <a:t>Odbranben</a:t>
            </a:r>
            <a:r>
              <a:rPr lang="en-US" sz="4000" dirty="0">
                <a:latin typeface="MAC C Times" pitchFamily="18" charset="0"/>
              </a:rPr>
              <a:t> </a:t>
            </a:r>
            <a:r>
              <a:rPr lang="en-US" sz="4000" dirty="0" err="1">
                <a:latin typeface="MAC C Times" pitchFamily="18" charset="0"/>
              </a:rPr>
              <a:t>ko</a:t>
            </a:r>
            <a:r>
              <a:rPr lang="en-US" sz="4000" dirty="0">
                <a:latin typeface="MAC C Times" pitchFamily="18" charset="0"/>
              </a:rPr>
              <a:t>{</a:t>
            </a:r>
            <a:r>
              <a:rPr lang="en-US" sz="4000" dirty="0" err="1">
                <a:latin typeface="MAC C Times" pitchFamily="18" charset="0"/>
              </a:rPr>
              <a:t>arkarski</a:t>
            </a:r>
            <a:r>
              <a:rPr lang="en-US" sz="4000" dirty="0">
                <a:latin typeface="MAC C Times" pitchFamily="18" charset="0"/>
              </a:rPr>
              <a:t> </a:t>
            </a:r>
            <a:r>
              <a:rPr lang="en-US" sz="4000" dirty="0" err="1">
                <a:latin typeface="MAC C Times" pitchFamily="18" charset="0"/>
              </a:rPr>
              <a:t>stav</a:t>
            </a:r>
            <a:r>
              <a:rPr lang="en-US" sz="4000" dirty="0">
                <a:latin typeface="MAC C Times" pitchFamily="18" charset="0"/>
              </a:rPr>
              <a:t> </a:t>
            </a:r>
            <a:r>
              <a:rPr lang="en-US" sz="4000" dirty="0" err="1">
                <a:latin typeface="MAC C Times" pitchFamily="18" charset="0"/>
              </a:rPr>
              <a:t>bez</a:t>
            </a:r>
            <a:r>
              <a:rPr lang="en-US" sz="4000" dirty="0">
                <a:latin typeface="MAC C Times" pitchFamily="18" charset="0"/>
              </a:rPr>
              <a:t> </a:t>
            </a:r>
            <a:r>
              <a:rPr lang="en-US" sz="4000" dirty="0" err="1">
                <a:latin typeface="MAC C Times" pitchFamily="18" charset="0"/>
              </a:rPr>
              <a:t>topka</a:t>
            </a:r>
            <a:endParaRPr lang="en-US" sz="4000" dirty="0">
              <a:latin typeface="MAC C Times" pitchFamily="18" charset="0"/>
            </a:endParaRP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447800"/>
            <a:ext cx="5257800" cy="5029200"/>
          </a:xfrm>
        </p:spPr>
        <p:txBody>
          <a:bodyPr/>
          <a:lstStyle/>
          <a:p>
            <a:pPr>
              <a:buFontTx/>
              <a:buNone/>
            </a:pPr>
            <a:r>
              <a:rPr lang="en-US" sz="2800" dirty="0" err="1">
                <a:latin typeface="MAC C Times" pitchFamily="18" charset="0"/>
              </a:rPr>
              <a:t>Nozete</a:t>
            </a:r>
            <a:r>
              <a:rPr lang="en-US" sz="2800" dirty="0">
                <a:latin typeface="MAC C Times" pitchFamily="18" charset="0"/>
              </a:rPr>
              <a:t> se </a:t>
            </a:r>
            <a:r>
              <a:rPr lang="en-US" sz="2800" dirty="0" err="1">
                <a:latin typeface="MAC C Times" pitchFamily="18" charset="0"/>
              </a:rPr>
              <a:t>polusvitkani</a:t>
            </a:r>
            <a:r>
              <a:rPr lang="en-US" sz="2800" dirty="0">
                <a:latin typeface="MAC C Times" pitchFamily="18" charset="0"/>
              </a:rPr>
              <a:t> </a:t>
            </a:r>
            <a:r>
              <a:rPr lang="en-US" sz="2800" dirty="0" err="1">
                <a:latin typeface="MAC C Times" pitchFamily="18" charset="0"/>
              </a:rPr>
              <a:t>vo</a:t>
            </a:r>
            <a:r>
              <a:rPr lang="en-US" sz="2800" dirty="0">
                <a:latin typeface="MAC C Times" pitchFamily="18" charset="0"/>
              </a:rPr>
              <a:t> </a:t>
            </a:r>
            <a:r>
              <a:rPr lang="en-US" sz="2800" dirty="0" err="1">
                <a:latin typeface="MAC C Times" pitchFamily="18" charset="0"/>
              </a:rPr>
              <a:t>zglobovite</a:t>
            </a:r>
            <a:r>
              <a:rPr lang="en-US" sz="2800" dirty="0">
                <a:latin typeface="MAC C Times" pitchFamily="18" charset="0"/>
              </a:rPr>
              <a:t> </a:t>
            </a:r>
            <a:r>
              <a:rPr lang="en-US" sz="2800" dirty="0" err="1">
                <a:latin typeface="MAC C Times" pitchFamily="18" charset="0"/>
              </a:rPr>
              <a:t>na</a:t>
            </a:r>
            <a:r>
              <a:rPr lang="en-US" sz="2800" dirty="0">
                <a:latin typeface="MAC C Times" pitchFamily="18" charset="0"/>
              </a:rPr>
              <a:t> </a:t>
            </a:r>
            <a:r>
              <a:rPr lang="en-US" sz="2800" dirty="0" err="1">
                <a:latin typeface="MAC C Times" pitchFamily="18" charset="0"/>
              </a:rPr>
              <a:t>kolenoto</a:t>
            </a:r>
            <a:r>
              <a:rPr lang="en-US" sz="2800" dirty="0">
                <a:latin typeface="MAC C Times" pitchFamily="18" charset="0"/>
              </a:rPr>
              <a:t> </a:t>
            </a:r>
            <a:r>
              <a:rPr lang="en-US" sz="2800" dirty="0" err="1">
                <a:latin typeface="MAC C Times" pitchFamily="18" charset="0"/>
              </a:rPr>
              <a:t>i</a:t>
            </a:r>
            <a:r>
              <a:rPr lang="en-US" sz="2800" dirty="0">
                <a:latin typeface="MAC C Times" pitchFamily="18" charset="0"/>
              </a:rPr>
              <a:t> </a:t>
            </a:r>
            <a:r>
              <a:rPr lang="en-US" sz="2800" dirty="0" err="1">
                <a:latin typeface="MAC C Times" pitchFamily="18" charset="0"/>
              </a:rPr>
              <a:t>kolkot</a:t>
            </a:r>
            <a:endParaRPr lang="en-US" sz="2800" dirty="0">
              <a:latin typeface="MAC C Times" pitchFamily="18" charset="0"/>
            </a:endParaRPr>
          </a:p>
          <a:p>
            <a:pPr>
              <a:buFontTx/>
              <a:buNone/>
            </a:pPr>
            <a:r>
              <a:rPr lang="en-US" sz="2800" dirty="0" err="1">
                <a:latin typeface="MAC C Times" pitchFamily="18" charset="0"/>
              </a:rPr>
              <a:t>Teloto</a:t>
            </a:r>
            <a:r>
              <a:rPr lang="en-US" sz="2800" dirty="0">
                <a:latin typeface="MAC C Times" pitchFamily="18" charset="0"/>
              </a:rPr>
              <a:t> e </a:t>
            </a:r>
            <a:r>
              <a:rPr lang="en-US" sz="2800" dirty="0" err="1">
                <a:latin typeface="MAC C Times" pitchFamily="18" charset="0"/>
              </a:rPr>
              <a:t>navaleno</a:t>
            </a:r>
            <a:r>
              <a:rPr lang="en-US" sz="2800" dirty="0">
                <a:latin typeface="MAC C Times" pitchFamily="18" charset="0"/>
              </a:rPr>
              <a:t> </a:t>
            </a:r>
            <a:r>
              <a:rPr lang="en-US" sz="2800" dirty="0" err="1">
                <a:latin typeface="MAC C Times" pitchFamily="18" charset="0"/>
              </a:rPr>
              <a:t>nanapred</a:t>
            </a:r>
            <a:endParaRPr lang="en-US" sz="2800" dirty="0">
              <a:latin typeface="MAC C Times" pitchFamily="18" charset="0"/>
            </a:endParaRPr>
          </a:p>
          <a:p>
            <a:pPr>
              <a:buFontTx/>
              <a:buNone/>
            </a:pPr>
            <a:r>
              <a:rPr lang="en-US" sz="2800" dirty="0" err="1">
                <a:latin typeface="MAC C Times" pitchFamily="18" charset="0"/>
              </a:rPr>
              <a:t>Racete</a:t>
            </a:r>
            <a:r>
              <a:rPr lang="en-US" sz="2800" dirty="0">
                <a:latin typeface="MAC C Times" pitchFamily="18" charset="0"/>
              </a:rPr>
              <a:t> se </a:t>
            </a:r>
            <a:r>
              <a:rPr lang="en-US" sz="2800" dirty="0" err="1">
                <a:latin typeface="MAC C Times" pitchFamily="18" charset="0"/>
              </a:rPr>
              <a:t>malce</a:t>
            </a:r>
            <a:r>
              <a:rPr lang="en-US" sz="2800" dirty="0">
                <a:latin typeface="MAC C Times" pitchFamily="18" charset="0"/>
              </a:rPr>
              <a:t> </a:t>
            </a:r>
            <a:r>
              <a:rPr lang="en-US" sz="2800" dirty="0" err="1">
                <a:latin typeface="MAC C Times" pitchFamily="18" charset="0"/>
              </a:rPr>
              <a:t>svitkani</a:t>
            </a:r>
            <a:r>
              <a:rPr lang="en-US" sz="2800" dirty="0">
                <a:latin typeface="MAC C Times" pitchFamily="18" charset="0"/>
              </a:rPr>
              <a:t> </a:t>
            </a:r>
            <a:r>
              <a:rPr lang="en-US" sz="2800" dirty="0" err="1">
                <a:latin typeface="MAC C Times" pitchFamily="18" charset="0"/>
              </a:rPr>
              <a:t>vo</a:t>
            </a:r>
            <a:r>
              <a:rPr lang="en-US" sz="2800" dirty="0">
                <a:latin typeface="MAC C Times" pitchFamily="18" charset="0"/>
              </a:rPr>
              <a:t> </a:t>
            </a:r>
            <a:r>
              <a:rPr lang="en-US" sz="2800" dirty="0" err="1">
                <a:latin typeface="MAC C Times" pitchFamily="18" charset="0"/>
              </a:rPr>
              <a:t>laktite</a:t>
            </a:r>
            <a:r>
              <a:rPr lang="en-US" sz="2800" dirty="0">
                <a:latin typeface="MAC C Times" pitchFamily="18" charset="0"/>
              </a:rPr>
              <a:t> </a:t>
            </a:r>
            <a:r>
              <a:rPr lang="en-US" sz="2800" dirty="0" err="1">
                <a:latin typeface="MAC C Times" pitchFamily="18" charset="0"/>
              </a:rPr>
              <a:t>i</a:t>
            </a:r>
            <a:r>
              <a:rPr lang="en-US" sz="2800" dirty="0">
                <a:latin typeface="MAC C Times" pitchFamily="18" charset="0"/>
              </a:rPr>
              <a:t> </a:t>
            </a:r>
            <a:r>
              <a:rPr lang="en-US" sz="2800" dirty="0" err="1">
                <a:latin typeface="MAC C Times" pitchFamily="18" charset="0"/>
              </a:rPr>
              <a:t>postaveni</a:t>
            </a:r>
            <a:r>
              <a:rPr lang="en-US" sz="2800" dirty="0">
                <a:latin typeface="MAC C Times" pitchFamily="18" charset="0"/>
              </a:rPr>
              <a:t> </a:t>
            </a:r>
            <a:r>
              <a:rPr lang="en-US" sz="2800" dirty="0" err="1">
                <a:latin typeface="MAC C Times" pitchFamily="18" charset="0"/>
              </a:rPr>
              <a:t>prema</a:t>
            </a:r>
            <a:r>
              <a:rPr lang="en-US" sz="2800" dirty="0">
                <a:latin typeface="MAC C Times" pitchFamily="18" charset="0"/>
              </a:rPr>
              <a:t> </a:t>
            </a:r>
            <a:r>
              <a:rPr lang="en-US" sz="2800" dirty="0" err="1">
                <a:latin typeface="MAC C Times" pitchFamily="18" charset="0"/>
              </a:rPr>
              <a:t>potreba</a:t>
            </a:r>
            <a:r>
              <a:rPr lang="en-US" sz="2800" dirty="0">
                <a:latin typeface="MAC C Times" pitchFamily="18" charset="0"/>
              </a:rPr>
              <a:t> (</a:t>
            </a:r>
            <a:r>
              <a:rPr lang="en-US" sz="2800" dirty="0" err="1">
                <a:latin typeface="MAC C Times" pitchFamily="18" charset="0"/>
              </a:rPr>
              <a:t>rakata</a:t>
            </a:r>
            <a:r>
              <a:rPr lang="en-US" sz="2800" dirty="0">
                <a:latin typeface="MAC C Times" pitchFamily="18" charset="0"/>
              </a:rPr>
              <a:t> gore </a:t>
            </a:r>
            <a:r>
              <a:rPr lang="en-US" sz="2800" dirty="0" err="1">
                <a:latin typeface="MAC C Times" pitchFamily="18" charset="0"/>
              </a:rPr>
              <a:t>spre~uva</a:t>
            </a:r>
            <a:r>
              <a:rPr lang="en-US" sz="2800" dirty="0">
                <a:latin typeface="MAC C Times" pitchFamily="18" charset="0"/>
              </a:rPr>
              <a:t> </a:t>
            </a:r>
            <a:r>
              <a:rPr lang="en-US" sz="2800" dirty="0" err="1">
                <a:latin typeface="MAC C Times" pitchFamily="18" charset="0"/>
              </a:rPr>
              <a:t>dodavawe</a:t>
            </a:r>
            <a:r>
              <a:rPr lang="en-US" sz="2800" dirty="0">
                <a:latin typeface="MAC C Times" pitchFamily="18" charset="0"/>
              </a:rPr>
              <a:t>, </a:t>
            </a:r>
            <a:r>
              <a:rPr lang="en-US" sz="2800" dirty="0" err="1">
                <a:latin typeface="MAC C Times" pitchFamily="18" charset="0"/>
              </a:rPr>
              <a:t>rakata</a:t>
            </a:r>
            <a:r>
              <a:rPr lang="en-US" sz="2800" dirty="0">
                <a:latin typeface="MAC C Times" pitchFamily="18" charset="0"/>
              </a:rPr>
              <a:t> dole </a:t>
            </a:r>
            <a:r>
              <a:rPr lang="en-US" sz="2800" dirty="0" err="1">
                <a:latin typeface="MAC C Times" pitchFamily="18" charset="0"/>
              </a:rPr>
              <a:t>spre~uva</a:t>
            </a:r>
            <a:r>
              <a:rPr lang="en-US" sz="2800" dirty="0">
                <a:latin typeface="MAC C Times" pitchFamily="18" charset="0"/>
              </a:rPr>
              <a:t> </a:t>
            </a:r>
            <a:r>
              <a:rPr lang="en-US" sz="2800" dirty="0" err="1">
                <a:latin typeface="MAC C Times" pitchFamily="18" charset="0"/>
              </a:rPr>
              <a:t>driblig</a:t>
            </a:r>
            <a:r>
              <a:rPr lang="en-US" sz="2800" dirty="0">
                <a:latin typeface="Macedonian Helv" pitchFamily="34" charset="0"/>
              </a:rPr>
              <a:t>)</a:t>
            </a:r>
          </a:p>
        </p:txBody>
      </p:sp>
      <p:pic>
        <p:nvPicPr>
          <p:cNvPr id="11270" name="Picture 6" descr="stav%20u%20odbrani%20na%20igracu%20sa%20loptom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486400" y="1371600"/>
            <a:ext cx="3222625" cy="49530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68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>
                <a:latin typeface="MAC C Times" pitchFamily="18" charset="0"/>
              </a:rPr>
              <a:t>Stav</a:t>
            </a:r>
            <a:r>
              <a:rPr lang="en-US" sz="4000" dirty="0">
                <a:latin typeface="MAC C Times" pitchFamily="18" charset="0"/>
              </a:rPr>
              <a:t> </a:t>
            </a:r>
            <a:r>
              <a:rPr lang="en-US" sz="4000" dirty="0" err="1">
                <a:latin typeface="MAC C Times" pitchFamily="18" charset="0"/>
              </a:rPr>
              <a:t>vo</a:t>
            </a:r>
            <a:r>
              <a:rPr lang="en-US" sz="4000" dirty="0">
                <a:latin typeface="MAC C Times" pitchFamily="18" charset="0"/>
              </a:rPr>
              <a:t> </a:t>
            </a:r>
            <a:r>
              <a:rPr lang="en-US" sz="4000" dirty="0" err="1">
                <a:latin typeface="MAC C Times" pitchFamily="18" charset="0"/>
              </a:rPr>
              <a:t>odbrana</a:t>
            </a:r>
            <a:r>
              <a:rPr lang="en-US" sz="4000" dirty="0">
                <a:latin typeface="MAC C Times" pitchFamily="18" charset="0"/>
              </a:rPr>
              <a:t> </a:t>
            </a:r>
            <a:r>
              <a:rPr lang="en-US" sz="4000" dirty="0" err="1">
                <a:latin typeface="MAC C Times" pitchFamily="18" charset="0"/>
              </a:rPr>
              <a:t>na</a:t>
            </a:r>
            <a:r>
              <a:rPr lang="en-US" sz="4000" dirty="0">
                <a:latin typeface="MAC C Times" pitchFamily="18" charset="0"/>
              </a:rPr>
              <a:t> </a:t>
            </a:r>
            <a:r>
              <a:rPr lang="en-US" sz="4000" dirty="0" err="1">
                <a:latin typeface="MAC C Times" pitchFamily="18" charset="0"/>
              </a:rPr>
              <a:t>igra</a:t>
            </a:r>
            <a:r>
              <a:rPr lang="en-US" sz="4000" dirty="0">
                <a:latin typeface="MAC C Times" pitchFamily="18" charset="0"/>
              </a:rPr>
              <a:t>~ </a:t>
            </a:r>
            <a:r>
              <a:rPr lang="en-US" sz="4000" dirty="0" err="1">
                <a:latin typeface="MAC C Times" pitchFamily="18" charset="0"/>
              </a:rPr>
              <a:t>koj</a:t>
            </a:r>
            <a:r>
              <a:rPr lang="en-US" sz="4000" dirty="0">
                <a:latin typeface="MAC C Times" pitchFamily="18" charset="0"/>
              </a:rPr>
              <a:t> </a:t>
            </a:r>
            <a:r>
              <a:rPr lang="en-US" sz="4000" dirty="0" err="1">
                <a:latin typeface="MAC C Times" pitchFamily="18" charset="0"/>
              </a:rPr>
              <a:t>mo`e</a:t>
            </a:r>
            <a:r>
              <a:rPr lang="en-US" sz="4000" dirty="0">
                <a:latin typeface="MAC C Times" pitchFamily="18" charset="0"/>
              </a:rPr>
              <a:t> </a:t>
            </a:r>
            <a:r>
              <a:rPr lang="en-US" sz="4000" dirty="0" err="1">
                <a:latin typeface="MAC C Times" pitchFamily="18" charset="0"/>
              </a:rPr>
              <a:t>da</a:t>
            </a:r>
            <a:r>
              <a:rPr lang="en-US" sz="4000" dirty="0">
                <a:latin typeface="MAC C Times" pitchFamily="18" charset="0"/>
              </a:rPr>
              <a:t> </a:t>
            </a:r>
            <a:r>
              <a:rPr lang="en-US" sz="4000" dirty="0" err="1">
                <a:latin typeface="MAC C Times" pitchFamily="18" charset="0"/>
              </a:rPr>
              <a:t>primi</a:t>
            </a:r>
            <a:r>
              <a:rPr lang="en-US" sz="4000" dirty="0">
                <a:latin typeface="MAC C Times" pitchFamily="18" charset="0"/>
              </a:rPr>
              <a:t> </a:t>
            </a:r>
            <a:r>
              <a:rPr lang="en-US" sz="4000" dirty="0" err="1">
                <a:latin typeface="MAC C Times" pitchFamily="18" charset="0"/>
              </a:rPr>
              <a:t>topka</a:t>
            </a:r>
            <a:endParaRPr lang="en-US" sz="4000" dirty="0">
              <a:latin typeface="MAC C Times" pitchFamily="18" charset="0"/>
            </a:endParaRPr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343400" y="1600200"/>
            <a:ext cx="4800600" cy="4876800"/>
          </a:xfrm>
        </p:spPr>
        <p:txBody>
          <a:bodyPr/>
          <a:lstStyle/>
          <a:p>
            <a:pPr>
              <a:buFontTx/>
              <a:buNone/>
            </a:pPr>
            <a:r>
              <a:rPr lang="en-US" sz="2800" dirty="0" err="1">
                <a:latin typeface="MAC C Times" pitchFamily="18" charset="0"/>
              </a:rPr>
              <a:t>Rakata</a:t>
            </a:r>
            <a:r>
              <a:rPr lang="en-US" sz="2800" dirty="0">
                <a:latin typeface="MAC C Times" pitchFamily="18" charset="0"/>
              </a:rPr>
              <a:t> e </a:t>
            </a:r>
            <a:r>
              <a:rPr lang="en-US" sz="2800" dirty="0" smtClean="0">
                <a:latin typeface="MAC C Times" pitchFamily="18" charset="0"/>
              </a:rPr>
              <a:t>mal</a:t>
            </a:r>
            <a:r>
              <a:rPr lang="mk-MK" sz="2800" dirty="0" smtClean="0">
                <a:latin typeface="MAC C Times" pitchFamily="18" charset="0"/>
              </a:rPr>
              <a:t>ку</a:t>
            </a:r>
            <a:r>
              <a:rPr lang="en-US" sz="2800" dirty="0" smtClean="0">
                <a:latin typeface="MAC C Times" pitchFamily="18" charset="0"/>
              </a:rPr>
              <a:t> </a:t>
            </a:r>
            <a:r>
              <a:rPr lang="en-US" sz="2800" dirty="0" err="1">
                <a:latin typeface="MAC C Times" pitchFamily="18" charset="0"/>
              </a:rPr>
              <a:t>svitkana</a:t>
            </a:r>
            <a:r>
              <a:rPr lang="en-US" sz="2800" dirty="0">
                <a:latin typeface="MAC C Times" pitchFamily="18" charset="0"/>
              </a:rPr>
              <a:t> </a:t>
            </a:r>
            <a:r>
              <a:rPr lang="en-US" sz="2800" dirty="0" err="1">
                <a:latin typeface="MAC C Times" pitchFamily="18" charset="0"/>
              </a:rPr>
              <a:t>vo</a:t>
            </a:r>
            <a:r>
              <a:rPr lang="en-US" sz="2800" dirty="0">
                <a:latin typeface="MAC C Times" pitchFamily="18" charset="0"/>
              </a:rPr>
              <a:t> </a:t>
            </a:r>
            <a:r>
              <a:rPr lang="en-US" sz="2800" dirty="0" err="1">
                <a:latin typeface="MAC C Times" pitchFamily="18" charset="0"/>
              </a:rPr>
              <a:t>zglobot</a:t>
            </a:r>
            <a:r>
              <a:rPr lang="en-US" sz="2800" dirty="0">
                <a:latin typeface="MAC C Times" pitchFamily="18" charset="0"/>
              </a:rPr>
              <a:t> </a:t>
            </a:r>
            <a:r>
              <a:rPr lang="en-US" sz="2800" dirty="0" err="1">
                <a:latin typeface="MAC C Times" pitchFamily="18" charset="0"/>
              </a:rPr>
              <a:t>ili</a:t>
            </a:r>
            <a:r>
              <a:rPr lang="en-US" sz="2800" dirty="0">
                <a:latin typeface="MAC C Times" pitchFamily="18" charset="0"/>
              </a:rPr>
              <a:t> </a:t>
            </a:r>
            <a:r>
              <a:rPr lang="en-US" sz="2800" dirty="0" err="1">
                <a:latin typeface="MAC C Times" pitchFamily="18" charset="0"/>
              </a:rPr>
              <a:t>ispru`ena</a:t>
            </a:r>
            <a:r>
              <a:rPr lang="en-US" sz="2800" dirty="0">
                <a:latin typeface="MAC C Times" pitchFamily="18" charset="0"/>
              </a:rPr>
              <a:t> </a:t>
            </a:r>
            <a:r>
              <a:rPr lang="en-US" sz="2800" dirty="0" err="1">
                <a:latin typeface="MAC C Times" pitchFamily="18" charset="0"/>
              </a:rPr>
              <a:t>vo</a:t>
            </a:r>
            <a:r>
              <a:rPr lang="en-US" sz="2800" dirty="0">
                <a:latin typeface="MAC C Times" pitchFamily="18" charset="0"/>
              </a:rPr>
              <a:t> </a:t>
            </a:r>
            <a:r>
              <a:rPr lang="en-US" sz="2800" dirty="0" err="1">
                <a:latin typeface="MAC C Times" pitchFamily="18" charset="0"/>
              </a:rPr>
              <a:t>strana</a:t>
            </a:r>
            <a:r>
              <a:rPr lang="en-US" sz="2800" dirty="0">
                <a:latin typeface="MAC C Times" pitchFamily="18" charset="0"/>
              </a:rPr>
              <a:t> </a:t>
            </a:r>
            <a:r>
              <a:rPr lang="en-US" sz="2800" dirty="0" err="1">
                <a:latin typeface="MAC C Times" pitchFamily="18" charset="0"/>
              </a:rPr>
              <a:t>od</a:t>
            </a:r>
            <a:r>
              <a:rPr lang="en-US" sz="2800" dirty="0">
                <a:latin typeface="MAC C Times" pitchFamily="18" charset="0"/>
              </a:rPr>
              <a:t> </a:t>
            </a:r>
            <a:r>
              <a:rPr lang="en-US" sz="2800" dirty="0" err="1">
                <a:latin typeface="MAC C Times" pitchFamily="18" charset="0"/>
              </a:rPr>
              <a:t>kade</a:t>
            </a:r>
            <a:r>
              <a:rPr lang="en-US" sz="2800" dirty="0">
                <a:latin typeface="MAC C Times" pitchFamily="18" charset="0"/>
              </a:rPr>
              <a:t> </a:t>
            </a:r>
            <a:r>
              <a:rPr lang="en-US" sz="2800" dirty="0" err="1">
                <a:latin typeface="MAC C Times" pitchFamily="18" charset="0"/>
              </a:rPr>
              <a:t>protivnikot</a:t>
            </a:r>
            <a:r>
              <a:rPr lang="en-US" sz="2800" dirty="0">
                <a:latin typeface="MAC C Times" pitchFamily="18" charset="0"/>
              </a:rPr>
              <a:t> </a:t>
            </a:r>
            <a:r>
              <a:rPr lang="en-US" sz="2800" dirty="0" err="1">
                <a:latin typeface="MAC C Times" pitchFamily="18" charset="0"/>
              </a:rPr>
              <a:t>mo`e</a:t>
            </a:r>
            <a:r>
              <a:rPr lang="en-US" sz="2800" dirty="0">
                <a:latin typeface="MAC C Times" pitchFamily="18" charset="0"/>
              </a:rPr>
              <a:t> </a:t>
            </a:r>
            <a:r>
              <a:rPr lang="en-US" sz="2800" dirty="0" err="1">
                <a:latin typeface="MAC C Times" pitchFamily="18" charset="0"/>
              </a:rPr>
              <a:t>da</a:t>
            </a:r>
            <a:r>
              <a:rPr lang="en-US" sz="2800" dirty="0">
                <a:latin typeface="MAC C Times" pitchFamily="18" charset="0"/>
              </a:rPr>
              <a:t> </a:t>
            </a:r>
            <a:r>
              <a:rPr lang="en-US" sz="2800" dirty="0" err="1">
                <a:latin typeface="MAC C Times" pitchFamily="18" charset="0"/>
              </a:rPr>
              <a:t>primi</a:t>
            </a:r>
            <a:r>
              <a:rPr lang="en-US" sz="2800" dirty="0">
                <a:latin typeface="MAC C Times" pitchFamily="18" charset="0"/>
              </a:rPr>
              <a:t> </a:t>
            </a:r>
            <a:r>
              <a:rPr lang="en-US" sz="2800" dirty="0" err="1">
                <a:latin typeface="MAC C Times" pitchFamily="18" charset="0"/>
              </a:rPr>
              <a:t>topka</a:t>
            </a:r>
            <a:endParaRPr lang="en-US" sz="2800" dirty="0">
              <a:latin typeface="MAC C Times" pitchFamily="18" charset="0"/>
            </a:endParaRPr>
          </a:p>
          <a:p>
            <a:pPr>
              <a:buFontTx/>
              <a:buNone/>
            </a:pPr>
            <a:endParaRPr lang="en-US" sz="2800" dirty="0">
              <a:latin typeface="MAC C Times" pitchFamily="18" charset="0"/>
            </a:endParaRPr>
          </a:p>
          <a:p>
            <a:pPr>
              <a:buFontTx/>
              <a:buNone/>
            </a:pPr>
            <a:r>
              <a:rPr lang="en-US" sz="2800" dirty="0" err="1">
                <a:latin typeface="MAC C Times" pitchFamily="18" charset="0"/>
              </a:rPr>
              <a:t>Rakata</a:t>
            </a:r>
            <a:r>
              <a:rPr lang="en-US" sz="2800" dirty="0">
                <a:latin typeface="MAC C Times" pitchFamily="18" charset="0"/>
              </a:rPr>
              <a:t> </a:t>
            </a:r>
            <a:r>
              <a:rPr lang="en-US" sz="2800" dirty="0" err="1">
                <a:latin typeface="MAC C Times" pitchFamily="18" charset="0"/>
              </a:rPr>
              <a:t>mo`e</a:t>
            </a:r>
            <a:r>
              <a:rPr lang="en-US" sz="2800" dirty="0">
                <a:latin typeface="MAC C Times" pitchFamily="18" charset="0"/>
              </a:rPr>
              <a:t> </a:t>
            </a:r>
            <a:r>
              <a:rPr lang="en-US" sz="2800" dirty="0" err="1">
                <a:latin typeface="MAC C Times" pitchFamily="18" charset="0"/>
              </a:rPr>
              <a:t>da</a:t>
            </a:r>
            <a:r>
              <a:rPr lang="en-US" sz="2800" dirty="0">
                <a:latin typeface="MAC C Times" pitchFamily="18" charset="0"/>
              </a:rPr>
              <a:t> bide </a:t>
            </a:r>
            <a:r>
              <a:rPr lang="en-US" sz="2800" dirty="0" err="1">
                <a:latin typeface="MAC C Times" pitchFamily="18" charset="0"/>
              </a:rPr>
              <a:t>postavena</a:t>
            </a:r>
            <a:r>
              <a:rPr lang="en-US" sz="2800" dirty="0">
                <a:latin typeface="MAC C Times" pitchFamily="18" charset="0"/>
              </a:rPr>
              <a:t> </a:t>
            </a:r>
            <a:r>
              <a:rPr lang="en-US" sz="2800" dirty="0" err="1">
                <a:latin typeface="MAC C Times" pitchFamily="18" charset="0"/>
              </a:rPr>
              <a:t>vo</a:t>
            </a:r>
            <a:r>
              <a:rPr lang="en-US" sz="2800" dirty="0">
                <a:latin typeface="MAC C Times" pitchFamily="18" charset="0"/>
              </a:rPr>
              <a:t> </a:t>
            </a:r>
            <a:r>
              <a:rPr lang="en-US" sz="2800" dirty="0" err="1">
                <a:latin typeface="MAC C Times" pitchFamily="18" charset="0"/>
              </a:rPr>
              <a:t>pravecot</a:t>
            </a:r>
            <a:r>
              <a:rPr lang="en-US" sz="2800" dirty="0">
                <a:latin typeface="MAC C Times" pitchFamily="18" charset="0"/>
              </a:rPr>
              <a:t> </a:t>
            </a:r>
            <a:r>
              <a:rPr lang="en-US" sz="2800" dirty="0" err="1">
                <a:latin typeface="MAC C Times" pitchFamily="18" charset="0"/>
              </a:rPr>
              <a:t>na</a:t>
            </a:r>
            <a:r>
              <a:rPr lang="en-US" sz="2800" dirty="0">
                <a:latin typeface="MAC C Times" pitchFamily="18" charset="0"/>
              </a:rPr>
              <a:t> </a:t>
            </a:r>
            <a:r>
              <a:rPr lang="en-US" sz="2800" dirty="0" err="1">
                <a:latin typeface="MAC C Times" pitchFamily="18" charset="0"/>
              </a:rPr>
              <a:t>dodavaweto</a:t>
            </a:r>
            <a:r>
              <a:rPr lang="en-US" sz="2800" dirty="0">
                <a:latin typeface="MAC C Times" pitchFamily="18" charset="0"/>
              </a:rPr>
              <a:t> so </a:t>
            </a:r>
            <a:r>
              <a:rPr lang="en-US" sz="2800" dirty="0" err="1">
                <a:latin typeface="MAC C Times" pitchFamily="18" charset="0"/>
              </a:rPr>
              <a:t>cel</a:t>
            </a:r>
            <a:r>
              <a:rPr lang="en-US" sz="2800" dirty="0">
                <a:latin typeface="MAC C Times" pitchFamily="18" charset="0"/>
              </a:rPr>
              <a:t> </a:t>
            </a:r>
            <a:r>
              <a:rPr lang="en-US" sz="2800" dirty="0" err="1">
                <a:latin typeface="MAC C Times" pitchFamily="18" charset="0"/>
              </a:rPr>
              <a:t>da</a:t>
            </a:r>
            <a:r>
              <a:rPr lang="en-US" sz="2800" dirty="0">
                <a:latin typeface="MAC C Times" pitchFamily="18" charset="0"/>
              </a:rPr>
              <a:t> se </a:t>
            </a:r>
            <a:r>
              <a:rPr lang="en-US" sz="2800" dirty="0" err="1">
                <a:latin typeface="MAC C Times" pitchFamily="18" charset="0"/>
              </a:rPr>
              <a:t>prese~e</a:t>
            </a:r>
            <a:r>
              <a:rPr lang="en-US" sz="2800" dirty="0">
                <a:latin typeface="MAC C Times" pitchFamily="18" charset="0"/>
              </a:rPr>
              <a:t> </a:t>
            </a:r>
            <a:r>
              <a:rPr lang="en-US" sz="2800" dirty="0" err="1">
                <a:latin typeface="MAC C Times" pitchFamily="18" charset="0"/>
              </a:rPr>
              <a:t>topkata</a:t>
            </a:r>
            <a:endParaRPr lang="en-US" sz="2800" dirty="0">
              <a:latin typeface="MAC C Times" pitchFamily="18" charset="0"/>
            </a:endParaRPr>
          </a:p>
        </p:txBody>
      </p:sp>
      <p:pic>
        <p:nvPicPr>
          <p:cNvPr id="13318" name="Picture 6" descr="stav%20u%20odbrani%20na%20igracu%20koji%20moze%20da%20primi%20loptu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1524000"/>
            <a:ext cx="4264025" cy="48006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33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1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MAC C Times" pitchFamily="18" charset="0"/>
              </a:rPr>
              <a:t>Driblig</a:t>
            </a:r>
            <a:endParaRPr lang="en-US" dirty="0">
              <a:latin typeface="MAC C Times" pitchFamily="18" charset="0"/>
            </a:endParaRPr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038600" y="1524000"/>
            <a:ext cx="5105400" cy="5029200"/>
          </a:xfrm>
        </p:spPr>
        <p:txBody>
          <a:bodyPr/>
          <a:lstStyle/>
          <a:p>
            <a:pPr>
              <a:buFontTx/>
              <a:buNone/>
            </a:pPr>
            <a:r>
              <a:rPr lang="en-US" sz="2800" dirty="0" err="1">
                <a:solidFill>
                  <a:schemeClr val="hlink"/>
                </a:solidFill>
                <a:latin typeface="MAC C Times" pitchFamily="18" charset="0"/>
              </a:rPr>
              <a:t>Predna</a:t>
            </a:r>
            <a:r>
              <a:rPr lang="en-US" sz="2800" dirty="0">
                <a:solidFill>
                  <a:schemeClr val="hlink"/>
                </a:solidFill>
                <a:latin typeface="MAC C Times" pitchFamily="18" charset="0"/>
              </a:rPr>
              <a:t> </a:t>
            </a:r>
            <a:r>
              <a:rPr lang="en-US" sz="2800" dirty="0" err="1">
                <a:solidFill>
                  <a:schemeClr val="hlink"/>
                </a:solidFill>
                <a:latin typeface="MAC C Times" pitchFamily="18" charset="0"/>
              </a:rPr>
              <a:t>promena</a:t>
            </a:r>
            <a:r>
              <a:rPr lang="en-US" sz="2800" dirty="0">
                <a:solidFill>
                  <a:schemeClr val="hlink"/>
                </a:solidFill>
                <a:latin typeface="MAC C Times" pitchFamily="18" charset="0"/>
              </a:rPr>
              <a:t> </a:t>
            </a:r>
            <a:r>
              <a:rPr lang="en-US" sz="2800" dirty="0" err="1">
                <a:solidFill>
                  <a:schemeClr val="hlink"/>
                </a:solidFill>
                <a:latin typeface="MAC C Times" pitchFamily="18" charset="0"/>
              </a:rPr>
              <a:t>na</a:t>
            </a:r>
            <a:r>
              <a:rPr lang="en-US" sz="2800" dirty="0">
                <a:solidFill>
                  <a:schemeClr val="hlink"/>
                </a:solidFill>
                <a:latin typeface="MAC C Times" pitchFamily="18" charset="0"/>
              </a:rPr>
              <a:t> </a:t>
            </a:r>
          </a:p>
          <a:p>
            <a:pPr>
              <a:buFontTx/>
              <a:buNone/>
            </a:pPr>
            <a:r>
              <a:rPr lang="en-US" sz="2800" dirty="0" err="1">
                <a:solidFill>
                  <a:schemeClr val="hlink"/>
                </a:solidFill>
                <a:latin typeface="MAC C Times" pitchFamily="18" charset="0"/>
              </a:rPr>
              <a:t>pravecot</a:t>
            </a:r>
            <a:r>
              <a:rPr lang="en-US" sz="2800" dirty="0">
                <a:solidFill>
                  <a:schemeClr val="hlink"/>
                </a:solidFill>
                <a:latin typeface="MAC C Times" pitchFamily="18" charset="0"/>
              </a:rPr>
              <a:t> </a:t>
            </a:r>
            <a:r>
              <a:rPr lang="en-US" sz="2800" dirty="0" err="1">
                <a:solidFill>
                  <a:schemeClr val="hlink"/>
                </a:solidFill>
                <a:latin typeface="MAC C Times" pitchFamily="18" charset="0"/>
              </a:rPr>
              <a:t>na</a:t>
            </a:r>
            <a:r>
              <a:rPr lang="en-US" sz="2800" dirty="0">
                <a:solidFill>
                  <a:schemeClr val="hlink"/>
                </a:solidFill>
                <a:latin typeface="MAC C Times" pitchFamily="18" charset="0"/>
              </a:rPr>
              <a:t> </a:t>
            </a:r>
            <a:r>
              <a:rPr lang="en-US" sz="2800" dirty="0" err="1">
                <a:solidFill>
                  <a:schemeClr val="hlink"/>
                </a:solidFill>
                <a:latin typeface="MAC C Times" pitchFamily="18" charset="0"/>
              </a:rPr>
              <a:t>topkata</a:t>
            </a:r>
            <a:r>
              <a:rPr lang="en-US" sz="2800" dirty="0">
                <a:latin typeface="MAC C Times" pitchFamily="18" charset="0"/>
              </a:rPr>
              <a:t>. </a:t>
            </a:r>
          </a:p>
          <a:p>
            <a:pPr>
              <a:buFontTx/>
              <a:buNone/>
            </a:pPr>
            <a:endParaRPr lang="en-US" sz="2800" dirty="0">
              <a:latin typeface="MAC C Times" pitchFamily="18" charset="0"/>
            </a:endParaRPr>
          </a:p>
          <a:p>
            <a:pPr>
              <a:buFontTx/>
              <a:buNone/>
            </a:pPr>
            <a:r>
              <a:rPr lang="en-US" sz="2800" dirty="0" err="1">
                <a:latin typeface="MAC C Times" pitchFamily="18" charset="0"/>
              </a:rPr>
              <a:t>Odnosno</a:t>
            </a:r>
            <a:r>
              <a:rPr lang="en-US" sz="2800" dirty="0">
                <a:latin typeface="MAC C Times" pitchFamily="18" charset="0"/>
              </a:rPr>
              <a:t> </a:t>
            </a:r>
            <a:r>
              <a:rPr lang="en-US" sz="2800" dirty="0" err="1">
                <a:latin typeface="MAC C Times" pitchFamily="18" charset="0"/>
              </a:rPr>
              <a:t>koga</a:t>
            </a:r>
            <a:r>
              <a:rPr lang="en-US" sz="2800" dirty="0">
                <a:latin typeface="MAC C Times" pitchFamily="18" charset="0"/>
              </a:rPr>
              <a:t> </a:t>
            </a:r>
            <a:r>
              <a:rPr lang="en-US" sz="2800" dirty="0" err="1">
                <a:latin typeface="MAC C Times" pitchFamily="18" charset="0"/>
              </a:rPr>
              <a:t>topkata</a:t>
            </a:r>
            <a:r>
              <a:rPr lang="en-US" sz="2800" dirty="0">
                <a:latin typeface="MAC C Times" pitchFamily="18" charset="0"/>
              </a:rPr>
              <a:t> </a:t>
            </a:r>
            <a:r>
              <a:rPr lang="en-US" sz="2800" dirty="0" err="1">
                <a:latin typeface="MAC C Times" pitchFamily="18" charset="0"/>
              </a:rPr>
              <a:t>ja</a:t>
            </a:r>
            <a:r>
              <a:rPr lang="en-US" sz="2800" dirty="0">
                <a:latin typeface="MAC C Times" pitchFamily="18" charset="0"/>
              </a:rPr>
              <a:t> </a:t>
            </a:r>
            <a:r>
              <a:rPr lang="en-US" sz="2800" dirty="0" err="1">
                <a:latin typeface="MAC C Times" pitchFamily="18" charset="0"/>
              </a:rPr>
              <a:t>tapkame</a:t>
            </a:r>
            <a:r>
              <a:rPr lang="en-US" sz="2800" dirty="0">
                <a:latin typeface="MAC C Times" pitchFamily="18" charset="0"/>
              </a:rPr>
              <a:t> so </a:t>
            </a:r>
            <a:r>
              <a:rPr lang="en-US" sz="2800" dirty="0" err="1">
                <a:latin typeface="MAC C Times" pitchFamily="18" charset="0"/>
              </a:rPr>
              <a:t>ednata</a:t>
            </a:r>
            <a:r>
              <a:rPr lang="en-US" sz="2800" dirty="0">
                <a:latin typeface="MAC C Times" pitchFamily="18" charset="0"/>
              </a:rPr>
              <a:t> pa so </a:t>
            </a:r>
            <a:r>
              <a:rPr lang="en-US" sz="2800" dirty="0" err="1">
                <a:latin typeface="MAC C Times" pitchFamily="18" charset="0"/>
              </a:rPr>
              <a:t>drugata</a:t>
            </a:r>
            <a:r>
              <a:rPr lang="en-US" sz="2800" dirty="0">
                <a:latin typeface="MAC C Times" pitchFamily="18" charset="0"/>
              </a:rPr>
              <a:t> </a:t>
            </a:r>
            <a:r>
              <a:rPr lang="en-US" sz="2800" dirty="0" err="1">
                <a:latin typeface="MAC C Times" pitchFamily="18" charset="0"/>
              </a:rPr>
              <a:t>raka</a:t>
            </a:r>
            <a:r>
              <a:rPr lang="en-US" sz="2800" dirty="0">
                <a:latin typeface="MAC C Times" pitchFamily="18" charset="0"/>
              </a:rPr>
              <a:t> </a:t>
            </a:r>
            <a:r>
              <a:rPr lang="en-US" sz="2800" dirty="0" err="1">
                <a:latin typeface="MAC C Times" pitchFamily="18" charset="0"/>
              </a:rPr>
              <a:t>napred</a:t>
            </a:r>
            <a:r>
              <a:rPr lang="en-US" sz="2800" dirty="0">
                <a:latin typeface="MAC C Times" pitchFamily="18" charset="0"/>
              </a:rPr>
              <a:t> </a:t>
            </a:r>
            <a:r>
              <a:rPr lang="en-US" sz="2800" dirty="0" err="1">
                <a:latin typeface="MAC C Times" pitchFamily="18" charset="0"/>
              </a:rPr>
              <a:t>pred</a:t>
            </a:r>
            <a:r>
              <a:rPr lang="en-US" sz="2800" dirty="0">
                <a:latin typeface="MAC C Times" pitchFamily="18" charset="0"/>
              </a:rPr>
              <a:t> </a:t>
            </a:r>
            <a:r>
              <a:rPr lang="en-US" sz="2800" dirty="0" err="1">
                <a:latin typeface="MAC C Times" pitchFamily="18" charset="0"/>
              </a:rPr>
              <a:t>teloto</a:t>
            </a:r>
            <a:endParaRPr lang="en-US" sz="2800" dirty="0">
              <a:latin typeface="MAC C Times" pitchFamily="18" charset="0"/>
            </a:endParaRPr>
          </a:p>
        </p:txBody>
      </p:sp>
      <p:pic>
        <p:nvPicPr>
          <p:cNvPr id="15366" name="Picture 6" descr="prednji%20driblin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1524000"/>
            <a:ext cx="4022725" cy="5029200"/>
          </a:xfrm>
          <a:noFill/>
          <a:ln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924800" cy="868362"/>
          </a:xfrm>
        </p:spPr>
        <p:txBody>
          <a:bodyPr/>
          <a:lstStyle/>
          <a:p>
            <a:r>
              <a:rPr lang="mk-MK" sz="4000" dirty="0" smtClean="0"/>
              <a:t/>
            </a:r>
            <a:br>
              <a:rPr lang="mk-MK" sz="4000" dirty="0" smtClean="0"/>
            </a:br>
            <a:endParaRPr lang="en-US" sz="4000" dirty="0"/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114800" y="1295400"/>
            <a:ext cx="4572000" cy="4830763"/>
          </a:xfrm>
        </p:spPr>
        <p:txBody>
          <a:bodyPr/>
          <a:lstStyle/>
          <a:p>
            <a:pPr>
              <a:buFontTx/>
              <a:buNone/>
            </a:pPr>
            <a:r>
              <a:rPr lang="en-US" sz="2800" dirty="0" err="1">
                <a:solidFill>
                  <a:schemeClr val="hlink"/>
                </a:solidFill>
                <a:latin typeface="MAC C Times" pitchFamily="18" charset="0"/>
              </a:rPr>
              <a:t>Zadna</a:t>
            </a:r>
            <a:r>
              <a:rPr lang="en-US" sz="2800" dirty="0">
                <a:solidFill>
                  <a:schemeClr val="hlink"/>
                </a:solidFill>
                <a:latin typeface="MAC C Times" pitchFamily="18" charset="0"/>
              </a:rPr>
              <a:t> </a:t>
            </a:r>
            <a:r>
              <a:rPr lang="en-US" sz="2800" dirty="0" err="1">
                <a:solidFill>
                  <a:schemeClr val="hlink"/>
                </a:solidFill>
                <a:latin typeface="MAC C Times" pitchFamily="18" charset="0"/>
              </a:rPr>
              <a:t>promena</a:t>
            </a:r>
            <a:r>
              <a:rPr lang="en-US" sz="2800" dirty="0">
                <a:solidFill>
                  <a:schemeClr val="hlink"/>
                </a:solidFill>
                <a:latin typeface="MAC C Times" pitchFamily="18" charset="0"/>
              </a:rPr>
              <a:t> </a:t>
            </a:r>
            <a:r>
              <a:rPr lang="en-US" sz="2800" dirty="0" err="1">
                <a:solidFill>
                  <a:schemeClr val="hlink"/>
                </a:solidFill>
                <a:latin typeface="MAC C Times" pitchFamily="18" charset="0"/>
              </a:rPr>
              <a:t>na</a:t>
            </a:r>
            <a:r>
              <a:rPr lang="en-US" sz="2800" dirty="0">
                <a:solidFill>
                  <a:schemeClr val="hlink"/>
                </a:solidFill>
                <a:latin typeface="MAC C Times" pitchFamily="18" charset="0"/>
              </a:rPr>
              <a:t> </a:t>
            </a:r>
          </a:p>
          <a:p>
            <a:pPr>
              <a:buFontTx/>
              <a:buNone/>
            </a:pPr>
            <a:r>
              <a:rPr lang="en-US" sz="2800" dirty="0" err="1">
                <a:solidFill>
                  <a:schemeClr val="hlink"/>
                </a:solidFill>
                <a:latin typeface="MAC C Times" pitchFamily="18" charset="0"/>
              </a:rPr>
              <a:t>pravec</a:t>
            </a:r>
            <a:r>
              <a:rPr lang="en-US" sz="2800" dirty="0">
                <a:solidFill>
                  <a:schemeClr val="hlink"/>
                </a:solidFill>
                <a:latin typeface="MAC C Times" pitchFamily="18" charset="0"/>
              </a:rPr>
              <a:t> </a:t>
            </a:r>
            <a:r>
              <a:rPr lang="en-US" sz="2800" dirty="0" err="1">
                <a:solidFill>
                  <a:schemeClr val="hlink"/>
                </a:solidFill>
                <a:latin typeface="MAC C Times" pitchFamily="18" charset="0"/>
              </a:rPr>
              <a:t>na</a:t>
            </a:r>
            <a:r>
              <a:rPr lang="en-US" sz="2800" dirty="0">
                <a:solidFill>
                  <a:schemeClr val="hlink"/>
                </a:solidFill>
                <a:latin typeface="MAC C Times" pitchFamily="18" charset="0"/>
              </a:rPr>
              <a:t> </a:t>
            </a:r>
            <a:r>
              <a:rPr lang="en-US" sz="2800" dirty="0" err="1">
                <a:solidFill>
                  <a:schemeClr val="hlink"/>
                </a:solidFill>
                <a:latin typeface="MAC C Times" pitchFamily="18" charset="0"/>
              </a:rPr>
              <a:t>topkata</a:t>
            </a:r>
            <a:endParaRPr lang="en-US" sz="2800" dirty="0">
              <a:solidFill>
                <a:schemeClr val="hlink"/>
              </a:solidFill>
              <a:latin typeface="MAC C Times" pitchFamily="18" charset="0"/>
            </a:endParaRPr>
          </a:p>
          <a:p>
            <a:pPr>
              <a:buFontTx/>
              <a:buNone/>
            </a:pPr>
            <a:endParaRPr lang="en-US" sz="2800" dirty="0">
              <a:solidFill>
                <a:schemeClr val="hlink"/>
              </a:solidFill>
              <a:latin typeface="MAC C Times" pitchFamily="18" charset="0"/>
            </a:endParaRPr>
          </a:p>
          <a:p>
            <a:pPr>
              <a:buFontTx/>
              <a:buNone/>
            </a:pPr>
            <a:r>
              <a:rPr lang="en-US" sz="2800" dirty="0" err="1">
                <a:latin typeface="MAC C Times" pitchFamily="18" charset="0"/>
              </a:rPr>
              <a:t>Topkata</a:t>
            </a:r>
            <a:r>
              <a:rPr lang="en-US" sz="2800" dirty="0">
                <a:latin typeface="MAC C Times" pitchFamily="18" charset="0"/>
              </a:rPr>
              <a:t> </a:t>
            </a:r>
            <a:r>
              <a:rPr lang="en-US" sz="2800" dirty="0" err="1">
                <a:latin typeface="MAC C Times" pitchFamily="18" charset="0"/>
              </a:rPr>
              <a:t>pominuva</a:t>
            </a:r>
            <a:r>
              <a:rPr lang="en-US" sz="2800" dirty="0">
                <a:latin typeface="MAC C Times" pitchFamily="18" charset="0"/>
              </a:rPr>
              <a:t> </a:t>
            </a:r>
            <a:r>
              <a:rPr lang="en-US" sz="2800" dirty="0" err="1">
                <a:latin typeface="MAC C Times" pitchFamily="18" charset="0"/>
              </a:rPr>
              <a:t>od</a:t>
            </a:r>
            <a:r>
              <a:rPr lang="en-US" sz="2800" dirty="0">
                <a:latin typeface="MAC C Times" pitchFamily="18" charset="0"/>
              </a:rPr>
              <a:t> </a:t>
            </a:r>
            <a:r>
              <a:rPr lang="en-US" sz="2800" dirty="0" err="1">
                <a:latin typeface="MAC C Times" pitchFamily="18" charset="0"/>
              </a:rPr>
              <a:t>ednata</a:t>
            </a:r>
            <a:r>
              <a:rPr lang="en-US" sz="2800" dirty="0">
                <a:latin typeface="MAC C Times" pitchFamily="18" charset="0"/>
              </a:rPr>
              <a:t> </a:t>
            </a:r>
            <a:r>
              <a:rPr lang="en-US" sz="2800" dirty="0" err="1">
                <a:latin typeface="MAC C Times" pitchFamily="18" charset="0"/>
              </a:rPr>
              <a:t>raka</a:t>
            </a:r>
            <a:r>
              <a:rPr lang="en-US" sz="2800" dirty="0">
                <a:latin typeface="MAC C Times" pitchFamily="18" charset="0"/>
              </a:rPr>
              <a:t> </a:t>
            </a:r>
            <a:r>
              <a:rPr lang="en-US" sz="2800" dirty="0" err="1">
                <a:latin typeface="MAC C Times" pitchFamily="18" charset="0"/>
              </a:rPr>
              <a:t>preku</a:t>
            </a:r>
            <a:r>
              <a:rPr lang="en-US" sz="2800" dirty="0">
                <a:latin typeface="MAC C Times" pitchFamily="18" charset="0"/>
              </a:rPr>
              <a:t> </a:t>
            </a:r>
            <a:r>
              <a:rPr lang="en-US" sz="2800" dirty="0" err="1">
                <a:latin typeface="MAC C Times" pitchFamily="18" charset="0"/>
              </a:rPr>
              <a:t>podot</a:t>
            </a:r>
            <a:r>
              <a:rPr lang="en-US" sz="2800" dirty="0">
                <a:latin typeface="MAC C Times" pitchFamily="18" charset="0"/>
              </a:rPr>
              <a:t> se </a:t>
            </a:r>
            <a:r>
              <a:rPr lang="en-US" sz="2800" dirty="0" err="1">
                <a:latin typeface="MAC C Times" pitchFamily="18" charset="0"/>
              </a:rPr>
              <a:t>prefrla</a:t>
            </a:r>
            <a:r>
              <a:rPr lang="en-US" sz="2800" dirty="0">
                <a:latin typeface="MAC C Times" pitchFamily="18" charset="0"/>
              </a:rPr>
              <a:t> </a:t>
            </a:r>
            <a:r>
              <a:rPr lang="en-US" sz="2800" dirty="0" err="1">
                <a:latin typeface="MAC C Times" pitchFamily="18" charset="0"/>
              </a:rPr>
              <a:t>vo</a:t>
            </a:r>
            <a:r>
              <a:rPr lang="en-US" sz="2800" dirty="0">
                <a:latin typeface="MAC C Times" pitchFamily="18" charset="0"/>
              </a:rPr>
              <a:t> </a:t>
            </a:r>
            <a:r>
              <a:rPr lang="en-US" sz="2800" dirty="0" err="1">
                <a:latin typeface="MAC C Times" pitchFamily="18" charset="0"/>
              </a:rPr>
              <a:t>drugata</a:t>
            </a:r>
            <a:r>
              <a:rPr lang="en-US" sz="2800" dirty="0">
                <a:latin typeface="MAC C Times" pitchFamily="18" charset="0"/>
              </a:rPr>
              <a:t> </a:t>
            </a:r>
            <a:r>
              <a:rPr lang="en-US" sz="2800" dirty="0" err="1">
                <a:latin typeface="MAC C Times" pitchFamily="18" charset="0"/>
              </a:rPr>
              <a:t>raka</a:t>
            </a:r>
            <a:r>
              <a:rPr lang="en-US" sz="2800" dirty="0">
                <a:latin typeface="MAC C Times" pitchFamily="18" charset="0"/>
              </a:rPr>
              <a:t> no </a:t>
            </a:r>
            <a:r>
              <a:rPr lang="en-US" sz="2800" dirty="0" err="1">
                <a:latin typeface="MAC C Times" pitchFamily="18" charset="0"/>
              </a:rPr>
              <a:t>pozadi</a:t>
            </a:r>
            <a:r>
              <a:rPr lang="en-US" sz="2800" dirty="0">
                <a:latin typeface="MAC C Times" pitchFamily="18" charset="0"/>
              </a:rPr>
              <a:t> </a:t>
            </a:r>
            <a:r>
              <a:rPr lang="en-US" sz="2800" dirty="0" err="1">
                <a:latin typeface="MAC C Times" pitchFamily="18" charset="0"/>
              </a:rPr>
              <a:t>teloto</a:t>
            </a:r>
            <a:r>
              <a:rPr lang="en-US" sz="2800" dirty="0">
                <a:latin typeface="MAC C Times" pitchFamily="18" charset="0"/>
              </a:rPr>
              <a:t> </a:t>
            </a:r>
            <a:r>
              <a:rPr lang="en-US" sz="2800" dirty="0" err="1">
                <a:latin typeface="MAC C Times" pitchFamily="18" charset="0"/>
              </a:rPr>
              <a:t>i</a:t>
            </a:r>
            <a:r>
              <a:rPr lang="en-US" sz="2800" dirty="0">
                <a:latin typeface="MAC C Times" pitchFamily="18" charset="0"/>
              </a:rPr>
              <a:t> </a:t>
            </a:r>
            <a:r>
              <a:rPr lang="en-US" sz="2800" dirty="0" err="1">
                <a:latin typeface="MAC C Times" pitchFamily="18" charset="0"/>
              </a:rPr>
              <a:t>potoa</a:t>
            </a:r>
            <a:r>
              <a:rPr lang="en-US" sz="2800" dirty="0">
                <a:latin typeface="MAC C Times" pitchFamily="18" charset="0"/>
              </a:rPr>
              <a:t> se </a:t>
            </a:r>
            <a:r>
              <a:rPr lang="en-US" sz="2800" dirty="0" err="1">
                <a:latin typeface="MAC C Times" pitchFamily="18" charset="0"/>
              </a:rPr>
              <a:t>prodol`uva</a:t>
            </a:r>
            <a:r>
              <a:rPr lang="en-US" sz="2800" dirty="0">
                <a:latin typeface="MAC C Times" pitchFamily="18" charset="0"/>
              </a:rPr>
              <a:t> so </a:t>
            </a:r>
            <a:r>
              <a:rPr lang="en-US" sz="2800" dirty="0" err="1">
                <a:latin typeface="MAC C Times" pitchFamily="18" charset="0"/>
              </a:rPr>
              <a:t>vodewe</a:t>
            </a:r>
            <a:r>
              <a:rPr lang="en-US" sz="2800" dirty="0">
                <a:latin typeface="MAC C Times" pitchFamily="18" charset="0"/>
              </a:rPr>
              <a:t> </a:t>
            </a:r>
            <a:r>
              <a:rPr lang="en-US" sz="2800" dirty="0" err="1">
                <a:latin typeface="MAC C Times" pitchFamily="18" charset="0"/>
              </a:rPr>
              <a:t>na</a:t>
            </a:r>
            <a:r>
              <a:rPr lang="en-US" sz="2800" dirty="0">
                <a:latin typeface="MAC C Times" pitchFamily="18" charset="0"/>
              </a:rPr>
              <a:t> </a:t>
            </a:r>
            <a:r>
              <a:rPr lang="en-US" sz="2800" dirty="0" err="1">
                <a:latin typeface="MAC C Times" pitchFamily="18" charset="0"/>
              </a:rPr>
              <a:t>topkata</a:t>
            </a:r>
            <a:endParaRPr lang="en-US" sz="2800" dirty="0">
              <a:latin typeface="MAC C Times" pitchFamily="18" charset="0"/>
            </a:endParaRPr>
          </a:p>
        </p:txBody>
      </p:sp>
      <p:pic>
        <p:nvPicPr>
          <p:cNvPr id="17415" name="Picture 7" descr="ledjna%20promena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31775" y="1447800"/>
            <a:ext cx="3883025" cy="4648200"/>
          </a:xfrm>
          <a:noFill/>
          <a:ln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/>
      <p:bldP spid="17414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Digital Dots</Template>
  <TotalTime>99</TotalTime>
  <Words>310</Words>
  <Application>Microsoft Office PowerPoint</Application>
  <PresentationFormat>On-screen Show (4:3)</PresentationFormat>
  <Paragraphs>45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Default Design</vt:lpstr>
      <vt:lpstr>КОШАРКА</vt:lpstr>
      <vt:lpstr>Терен за кошарка</vt:lpstr>
      <vt:lpstr>Slide 3</vt:lpstr>
      <vt:lpstr>Кошаркарски став</vt:lpstr>
      <vt:lpstr>Po~eten ko{arkarski stav so topka</vt:lpstr>
      <vt:lpstr>Odbranben ko{arkarski stav bez topka</vt:lpstr>
      <vt:lpstr>Stav vo odbrana na igra~ koj mo`e da primi topka</vt:lpstr>
      <vt:lpstr>Driblig</vt:lpstr>
      <vt:lpstr> </vt:lpstr>
      <vt:lpstr>Дриблинг низ нозе</vt:lpstr>
      <vt:lpstr>Ролинг</vt:lpstr>
      <vt:lpstr>Slide 12</vt:lpstr>
    </vt:vector>
  </TitlesOfParts>
  <Company>Hisense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KO[ARKA</dc:title>
  <dc:creator>User</dc:creator>
  <cp:lastModifiedBy>Jasminka</cp:lastModifiedBy>
  <cp:revision>17</cp:revision>
  <dcterms:created xsi:type="dcterms:W3CDTF">2008-09-04T18:32:44Z</dcterms:created>
  <dcterms:modified xsi:type="dcterms:W3CDTF">2020-03-16T21:31:56Z</dcterms:modified>
</cp:coreProperties>
</file>