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DAF0-9A6F-4C04-A64E-1CFD278BC6C0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D2CC-B920-4F92-8391-EAD4FC2F2804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DAF0-9A6F-4C04-A64E-1CFD278BC6C0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D2CC-B920-4F92-8391-EAD4FC2F2804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DAF0-9A6F-4C04-A64E-1CFD278BC6C0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D2CC-B920-4F92-8391-EAD4FC2F2804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DAF0-9A6F-4C04-A64E-1CFD278BC6C0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D2CC-B920-4F92-8391-EAD4FC2F2804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DAF0-9A6F-4C04-A64E-1CFD278BC6C0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D2CC-B920-4F92-8391-EAD4FC2F2804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DAF0-9A6F-4C04-A64E-1CFD278BC6C0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D2CC-B920-4F92-8391-EAD4FC2F2804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DAF0-9A6F-4C04-A64E-1CFD278BC6C0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D2CC-B920-4F92-8391-EAD4FC2F2804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DAF0-9A6F-4C04-A64E-1CFD278BC6C0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D2CC-B920-4F92-8391-EAD4FC2F2804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DAF0-9A6F-4C04-A64E-1CFD278BC6C0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D2CC-B920-4F92-8391-EAD4FC2F2804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DAF0-9A6F-4C04-A64E-1CFD278BC6C0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D2CC-B920-4F92-8391-EAD4FC2F2804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DAF0-9A6F-4C04-A64E-1CFD278BC6C0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D2CC-B920-4F92-8391-EAD4FC2F2804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BDAF0-9A6F-4C04-A64E-1CFD278BC6C0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2D2CC-B920-4F92-8391-EAD4FC2F2804}" type="slidenum">
              <a:rPr lang="mk-MK" smtClean="0"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mk-MK" sz="1800" dirty="0"/>
              <a:t>Географија </a:t>
            </a:r>
            <a:r>
              <a:rPr lang="en-US" sz="1800" dirty="0"/>
              <a:t>IX </a:t>
            </a:r>
            <a:r>
              <a:rPr lang="mk-MK" sz="1800" dirty="0"/>
              <a:t>одд </a:t>
            </a:r>
            <a:br>
              <a:rPr lang="mk-MK" sz="1800" dirty="0"/>
            </a:br>
            <a:r>
              <a:rPr lang="en-US" sz="1800" dirty="0"/>
              <a:t>04</a:t>
            </a:r>
            <a:r>
              <a:rPr lang="mk-MK" sz="1800" dirty="0"/>
              <a:t>.0</a:t>
            </a:r>
            <a:r>
              <a:rPr lang="en-US" sz="1800" dirty="0"/>
              <a:t>5</a:t>
            </a:r>
            <a:r>
              <a:rPr lang="mk-MK" sz="1800" dirty="0"/>
              <a:t>. до </a:t>
            </a:r>
            <a:r>
              <a:rPr lang="en-US" sz="1800" dirty="0"/>
              <a:t>08</a:t>
            </a:r>
            <a:r>
              <a:rPr lang="mk-MK" sz="1800" dirty="0"/>
              <a:t>.0</a:t>
            </a:r>
            <a:r>
              <a:rPr lang="en-US" sz="1800" dirty="0"/>
              <a:t>5</a:t>
            </a:r>
            <a:r>
              <a:rPr lang="mk-MK" sz="1800" dirty="0"/>
              <a:t>.2020 </a:t>
            </a:r>
            <a:br>
              <a:rPr lang="mk-MK" sz="1800" dirty="0"/>
            </a:br>
            <a:r>
              <a:rPr lang="ru-RU" sz="1800" dirty="0"/>
              <a:t>Тема: </a:t>
            </a:r>
            <a:r>
              <a:rPr lang="mk-MK" sz="1800" dirty="0"/>
              <a:t>Австралија со Океанија и поларни области</a:t>
            </a:r>
            <a:br>
              <a:rPr lang="ru-RU" sz="1800" dirty="0"/>
            </a:br>
            <a:r>
              <a:rPr lang="mk-MK" sz="1800" dirty="0"/>
              <a:t>Наставна содржина: </a:t>
            </a:r>
            <a:br>
              <a:rPr lang="en-US" sz="1800" dirty="0"/>
            </a:br>
            <a:r>
              <a:rPr lang="mk-MK" sz="1800" i="1" u="sng" dirty="0"/>
              <a:t>Природно-географски карактеристики на Австралија со Океанија</a:t>
            </a:r>
            <a:endParaRPr lang="mk-MK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992888" cy="4536504"/>
          </a:xfrm>
        </p:spPr>
        <p:txBody>
          <a:bodyPr>
            <a:normAutofit/>
          </a:bodyPr>
          <a:lstStyle/>
          <a:p>
            <a:pPr algn="l"/>
            <a:r>
              <a:rPr lang="mk-MK" sz="1600" dirty="0"/>
              <a:t>                                                                  1.  </a:t>
            </a:r>
            <a:r>
              <a:rPr lang="mk-MK" sz="1600" b="1" dirty="0"/>
              <a:t>Географска местоположба на Австралија</a:t>
            </a:r>
          </a:p>
          <a:p>
            <a:pPr algn="l"/>
            <a:r>
              <a:rPr lang="mk-MK" sz="1600" dirty="0"/>
              <a:t>                                                                        - Север – Тиморско Море, Арафурско Море, </a:t>
            </a:r>
          </a:p>
          <a:p>
            <a:pPr algn="l"/>
            <a:r>
              <a:rPr lang="mk-MK" sz="1600" dirty="0"/>
              <a:t>                                                                   Карпентариски Залив</a:t>
            </a:r>
          </a:p>
          <a:p>
            <a:pPr algn="l"/>
            <a:r>
              <a:rPr lang="mk-MK" sz="1600" dirty="0"/>
              <a:t>                                                                        - Исток – Корално и Тасманово оре</a:t>
            </a:r>
          </a:p>
          <a:p>
            <a:pPr algn="l"/>
            <a:r>
              <a:rPr lang="mk-MK" sz="1600" dirty="0"/>
              <a:t>                                                                        - Југ – Тасманија и Голем Австралиски Залив</a:t>
            </a:r>
          </a:p>
          <a:p>
            <a:pPr algn="l"/>
            <a:r>
              <a:rPr lang="mk-MK" sz="1600" dirty="0"/>
              <a:t>                                                                         - Запад – Индиски Океан</a:t>
            </a:r>
          </a:p>
          <a:p>
            <a:pPr algn="l">
              <a:buFont typeface="Arial" pitchFamily="34" charset="0"/>
              <a:buChar char="•"/>
            </a:pPr>
            <a:r>
              <a:rPr lang="mk-MK" sz="1600" dirty="0"/>
              <a:t>                                                                    * Австралија има неповолна географска положба</a:t>
            </a:r>
          </a:p>
          <a:p>
            <a:pPr algn="l"/>
            <a:endParaRPr lang="mk-MK" sz="1600" dirty="0"/>
          </a:p>
          <a:p>
            <a:pPr algn="l"/>
            <a:r>
              <a:rPr lang="mk-MK" sz="1600" dirty="0"/>
              <a:t>2. </a:t>
            </a:r>
            <a:r>
              <a:rPr lang="mk-MK" sz="1600" b="1" dirty="0"/>
              <a:t>Релјеф</a:t>
            </a:r>
            <a:r>
              <a:rPr lang="mk-MK" sz="1600" dirty="0"/>
              <a:t>:</a:t>
            </a:r>
          </a:p>
          <a:p>
            <a:pPr algn="l"/>
            <a:r>
              <a:rPr lang="mk-MK" sz="1600" dirty="0"/>
              <a:t>2.1. </a:t>
            </a:r>
            <a:r>
              <a:rPr lang="mk-MK" sz="1600" dirty="0">
                <a:solidFill>
                  <a:srgbClr val="92D050"/>
                </a:solidFill>
              </a:rPr>
              <a:t>Низините</a:t>
            </a:r>
            <a:r>
              <a:rPr lang="mk-MK" sz="1600" dirty="0"/>
              <a:t> се претставени со пустини и плодни низини. Пустините во Австралија се простираат во централниот и западниот дел. Плодните низини се наоѓаат во источниот и крајниот западен дел на Австралија.</a:t>
            </a:r>
          </a:p>
          <a:p>
            <a:pPr algn="l"/>
            <a:r>
              <a:rPr lang="mk-MK" sz="1600" dirty="0"/>
              <a:t>2.2. </a:t>
            </a:r>
            <a:r>
              <a:rPr lang="mk-MK" sz="1600" dirty="0">
                <a:solidFill>
                  <a:schemeClr val="accent6">
                    <a:lumMod val="75000"/>
                  </a:schemeClr>
                </a:solidFill>
              </a:rPr>
              <a:t>Планините</a:t>
            </a:r>
            <a:r>
              <a:rPr lang="mk-MK" sz="1600" dirty="0"/>
              <a:t> во Австралија се протегаат во правец север-југ и тоа од полуостровот Јорк сѐ до Тасманија на југ, во нејзиниот западен дел.</a:t>
            </a:r>
          </a:p>
          <a:p>
            <a:pPr algn="l"/>
            <a:r>
              <a:rPr lang="mk-MK" sz="1600" dirty="0"/>
              <a:t> </a:t>
            </a:r>
          </a:p>
        </p:txBody>
      </p:sp>
      <p:pic>
        <p:nvPicPr>
          <p:cNvPr id="4" name="Picture 3" descr="avstrali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844824"/>
            <a:ext cx="2314575" cy="19716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mk-MK" sz="1600" dirty="0"/>
              <a:t>3. </a:t>
            </a:r>
            <a:r>
              <a:rPr lang="mk-MK" sz="1600" b="1" dirty="0"/>
              <a:t>Брегова линија на Австралија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mk-MK" sz="1600" dirty="0"/>
              <a:t>3.1. Северната брегова линија на Австралија е најразгранета. Тука најголеми географски објекти се Карпентарискиот Залив и полуостровот Јорк, меѓутоа постојат и голем број на помали острови, полуострови и заливи.</a:t>
            </a:r>
          </a:p>
          <a:p>
            <a:pPr>
              <a:buNone/>
            </a:pPr>
            <a:r>
              <a:rPr lang="mk-MK" sz="1600" dirty="0"/>
              <a:t>3.2. Источната брегова линија не е многу разгранета.</a:t>
            </a:r>
          </a:p>
          <a:p>
            <a:pPr>
              <a:buNone/>
            </a:pPr>
            <a:r>
              <a:rPr lang="mk-MK" sz="1600" dirty="0"/>
              <a:t>3.3. Јужната брегова линија исто така не е многу разгранета, освен во нејзиниот источен дел каде што се наоѓаат неколку заливи и полуострови.</a:t>
            </a:r>
          </a:p>
          <a:p>
            <a:pPr>
              <a:buNone/>
            </a:pPr>
            <a:r>
              <a:rPr lang="mk-MK" sz="1600" dirty="0"/>
              <a:t>3.4. Западната брегова линија е нешто поразгранета во однос на источната и јужната брегова линија. </a:t>
            </a:r>
          </a:p>
          <a:p>
            <a:r>
              <a:rPr lang="mk-MK" sz="1600" dirty="0"/>
              <a:t>Поголеми острови во Австралија се: Тасманија, Мелвил, Хантер, Грот Ејланд, Батарст, Кенгуру, Флиндерс и др.</a:t>
            </a:r>
          </a:p>
          <a:p>
            <a:r>
              <a:rPr lang="mk-MK" sz="1600" dirty="0"/>
              <a:t>Поголеми полуострови се: Јорк, Кобург, Беларин, Дадли, Ејри и др.</a:t>
            </a:r>
          </a:p>
          <a:p>
            <a:r>
              <a:rPr lang="mk-MK" sz="1600" dirty="0"/>
              <a:t>Поголеми заливи се: Карпентариски, Големиот Австралиски Залив, Спенсеров Залив, Енкаунтер, Бонапарта и др.</a:t>
            </a:r>
          </a:p>
          <a:p>
            <a:r>
              <a:rPr lang="mk-MK" sz="1600"/>
              <a:t>Протоци: Торесов проток, Басов проток, Кларенс и Дандас</a:t>
            </a:r>
            <a:endParaRPr lang="mk-MK" sz="1600" dirty="0"/>
          </a:p>
          <a:p>
            <a:pPr>
              <a:buNone/>
            </a:pPr>
            <a:endParaRPr lang="mk-MK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311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Географија IX одд  04.05. до 08.05.2020  Тема: Австралија со Океанија и поларни области Наставна содржина:  Природно-географски карактеристики на Австралија со Океанија</vt:lpstr>
      <vt:lpstr>3. Брегова линија на Австралија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Географија IX одд  04.05. до 08.05.2020  Тема: Австралија со Океанија и поларни области Наставна содржина:  Природно-географски карактеристики на Австралија со Океанија</dc:title>
  <dc:creator>Ognen</dc:creator>
  <cp:lastModifiedBy>pc</cp:lastModifiedBy>
  <cp:revision>10</cp:revision>
  <dcterms:created xsi:type="dcterms:W3CDTF">2020-05-02T04:26:11Z</dcterms:created>
  <dcterms:modified xsi:type="dcterms:W3CDTF">2020-05-11T06:39:04Z</dcterms:modified>
</cp:coreProperties>
</file>