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9144000" cy="6858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91995" y="172923"/>
            <a:ext cx="6160008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95"/>
              </a:spcBef>
            </a:pPr>
            <a:r>
              <a:rPr smtClean="0"/>
              <a:t>По</a:t>
            </a:r>
            <a:r>
              <a:rPr lang="mk-MK" dirty="0" smtClean="0"/>
              <a:t>и</a:t>
            </a:r>
            <a:r>
              <a:rPr smtClean="0"/>
              <a:t>м </a:t>
            </a:r>
            <a:r>
              <a:rPr spc="-15" smtClean="0"/>
              <a:t>екологиј</a:t>
            </a:r>
            <a:r>
              <a:rPr lang="mk-MK" spc="-15" dirty="0" smtClean="0"/>
              <a:t>а</a:t>
            </a:r>
            <a:r>
              <a:rPr spc="-15" smtClean="0"/>
              <a:t> </a:t>
            </a:r>
            <a:r>
              <a:rPr spc="-5" dirty="0"/>
              <a:t>и </a:t>
            </a:r>
            <a:r>
              <a:rPr spc="-15" dirty="0"/>
              <a:t>еколошки</a:t>
            </a:r>
            <a:r>
              <a:rPr spc="-20" dirty="0"/>
              <a:t> </a:t>
            </a:r>
            <a:r>
              <a:rPr spc="-10" dirty="0"/>
              <a:t>фактори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0" y="2819400"/>
            <a:ext cx="6502908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1447800" y="15240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dirty="0" smtClean="0"/>
              <a:t>Маја Саридис  7 одд. </a:t>
            </a:r>
            <a:endParaRPr lang="mk-MK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02870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02870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1995" y="172923"/>
            <a:ext cx="61600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tabLst>
                <a:tab pos="299720" algn="l"/>
              </a:tabLst>
            </a:pPr>
            <a:r>
              <a:rPr lang="mk-MK" spc="-10" dirty="0" smtClean="0"/>
              <a:t>Биотички</a:t>
            </a:r>
            <a:r>
              <a:rPr lang="mk-MK" spc="15" dirty="0" smtClean="0"/>
              <a:t> </a:t>
            </a:r>
            <a:r>
              <a:rPr lang="mk-MK" spc="-10" dirty="0" smtClean="0"/>
              <a:t>фактори</a:t>
            </a:r>
            <a:endParaRPr lang="mk-MK"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738886"/>
            <a:ext cx="6855460" cy="225446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000" b="1" spc="-5" dirty="0" smtClean="0">
                <a:latin typeface="Times New Roman"/>
                <a:cs typeface="Times New Roman"/>
              </a:rPr>
              <a:t>Влијанието на живите организми едни на други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156335" algn="l"/>
              </a:tabLst>
            </a:pPr>
            <a:r>
              <a:rPr sz="2000" b="1" spc="-5" smtClean="0">
                <a:latin typeface="Times New Roman"/>
                <a:cs typeface="Times New Roman"/>
              </a:rPr>
              <a:t>Исхрана</a:t>
            </a:r>
            <a:endParaRPr lang="mk-MK" sz="2000" b="1" spc="-5" dirty="0" smtClean="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156335" algn="l"/>
              </a:tabLst>
            </a:pPr>
            <a:r>
              <a:rPr lang="mk-MK" sz="2000" b="1" spc="-5" dirty="0" smtClean="0">
                <a:latin typeface="Times New Roman"/>
                <a:cs typeface="Times New Roman"/>
              </a:rPr>
              <a:t> симбиоза</a:t>
            </a:r>
            <a:endParaRPr sz="2000">
              <a:latin typeface="Times New Roman"/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156335" algn="l"/>
              </a:tabLst>
            </a:pPr>
            <a:r>
              <a:rPr sz="2000" b="1" spc="-10" smtClean="0">
                <a:latin typeface="Times New Roman"/>
                <a:cs typeface="Times New Roman"/>
              </a:rPr>
              <a:t>Размнож</a:t>
            </a:r>
            <a:r>
              <a:rPr lang="mk-MK" sz="2000" b="1" spc="-10" dirty="0" smtClean="0">
                <a:latin typeface="Times New Roman"/>
                <a:cs typeface="Times New Roman"/>
              </a:rPr>
              <a:t>у</a:t>
            </a:r>
            <a:r>
              <a:rPr sz="2000" b="1" spc="-10" smtClean="0">
                <a:latin typeface="Times New Roman"/>
                <a:cs typeface="Times New Roman"/>
              </a:rPr>
              <a:t>вање</a:t>
            </a:r>
            <a:endParaRPr sz="20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000" b="1" spc="-5">
                <a:latin typeface="Times New Roman"/>
                <a:cs typeface="Times New Roman"/>
              </a:rPr>
              <a:t>Антропогени</a:t>
            </a:r>
            <a:r>
              <a:rPr sz="2000" b="1" spc="20">
                <a:latin typeface="Times New Roman"/>
                <a:cs typeface="Times New Roman"/>
              </a:rPr>
              <a:t> </a:t>
            </a:r>
            <a:r>
              <a:rPr sz="2000" b="1" spc="-10" smtClean="0">
                <a:latin typeface="Times New Roman"/>
                <a:cs typeface="Times New Roman"/>
              </a:rPr>
              <a:t>фактор</a:t>
            </a:r>
            <a:r>
              <a:rPr lang="mk-MK" sz="2000" b="1" spc="-10" dirty="0" smtClean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09999" y="2438400"/>
            <a:ext cx="5105399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3810000"/>
            <a:ext cx="29718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1995" y="172923"/>
            <a:ext cx="6160008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>
              <a:spcBef>
                <a:spcPts val="95"/>
              </a:spcBef>
            </a:pPr>
            <a:r>
              <a:rPr lang="ru-RU" dirty="0" smtClean="0"/>
              <a:t>Што е </a:t>
            </a:r>
            <a:r>
              <a:rPr lang="ru-RU" spc="-10" dirty="0" smtClean="0"/>
              <a:t>екологија?</a:t>
            </a:r>
            <a:r>
              <a:rPr lang="ru-RU" dirty="0" smtClean="0"/>
              <a:t/>
            </a:r>
            <a:br>
              <a:rPr lang="ru-RU" dirty="0" smtClean="0"/>
            </a:b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586486"/>
            <a:ext cx="8227060" cy="4370427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tabLst>
                <a:tab pos="299720" algn="l"/>
              </a:tabLst>
            </a:pP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ru-RU" sz="2400" b="1" i="1" spc="-5" dirty="0" smtClean="0">
                <a:cs typeface="Times New Roman"/>
              </a:rPr>
              <a:t>Oikos= Дом /живеалиште ,</a:t>
            </a:r>
            <a:r>
              <a:rPr lang="ru-RU" sz="2400" b="1" i="1" spc="-10" dirty="0" smtClean="0">
                <a:cs typeface="Times New Roman"/>
              </a:rPr>
              <a:t> </a:t>
            </a:r>
            <a:r>
              <a:rPr lang="ru-RU" sz="2400" b="1" i="1" dirty="0" smtClean="0">
                <a:cs typeface="Times New Roman"/>
              </a:rPr>
              <a:t>logos = наука</a:t>
            </a:r>
            <a:endParaRPr lang="ru-RU" sz="2400" dirty="0" smtClean="0"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lang="ru-RU" sz="2400" b="1" spc="-5" dirty="0" smtClean="0">
                <a:cs typeface="Times New Roman"/>
              </a:rPr>
              <a:t>Односи </a:t>
            </a:r>
            <a:r>
              <a:rPr lang="ru-RU" sz="2400" b="1" spc="-10" dirty="0" smtClean="0">
                <a:cs typeface="Times New Roman"/>
              </a:rPr>
              <a:t>меѓу живите </a:t>
            </a:r>
            <a:r>
              <a:rPr lang="ru-RU" sz="2400" b="1" spc="-5" dirty="0" smtClean="0">
                <a:cs typeface="Times New Roman"/>
              </a:rPr>
              <a:t>организми </a:t>
            </a:r>
            <a:r>
              <a:rPr lang="ru-RU" sz="2400" b="1" dirty="0" smtClean="0">
                <a:cs typeface="Times New Roman"/>
              </a:rPr>
              <a:t>и </a:t>
            </a:r>
            <a:r>
              <a:rPr lang="ru-RU" sz="2400" b="1" spc="-5" dirty="0" smtClean="0">
                <a:cs typeface="Times New Roman"/>
              </a:rPr>
              <a:t>надворешната </a:t>
            </a:r>
            <a:r>
              <a:rPr lang="ru-RU" sz="2400" b="1" spc="45" dirty="0" smtClean="0">
                <a:cs typeface="Times New Roman"/>
              </a:rPr>
              <a:t> </a:t>
            </a:r>
            <a:r>
              <a:rPr lang="ru-RU" sz="2400" b="1" spc="-5" dirty="0" smtClean="0">
                <a:cs typeface="Times New Roman"/>
              </a:rPr>
              <a:t>средина</a:t>
            </a: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lang="mk-MK" sz="2400" spc="-10" dirty="0" smtClean="0"/>
              <a:t>Поделба на екологијата</a:t>
            </a:r>
            <a:endParaRPr lang="ru-RU" sz="2400" dirty="0" smtClean="0"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400" b="1" spc="-5" dirty="0" smtClean="0">
                <a:cs typeface="Times New Roman"/>
              </a:rPr>
              <a:t>Според живите</a:t>
            </a:r>
            <a:r>
              <a:rPr sz="2400" b="1" spc="-15" smtClean="0">
                <a:cs typeface="Times New Roman"/>
              </a:rPr>
              <a:t> </a:t>
            </a:r>
            <a:r>
              <a:rPr sz="2400" b="1" spc="-10" smtClean="0">
                <a:cs typeface="Times New Roman"/>
              </a:rPr>
              <a:t>организм</a:t>
            </a:r>
            <a:r>
              <a:rPr lang="mk-MK" sz="2400" b="1" spc="-10" dirty="0" smtClean="0">
                <a:cs typeface="Times New Roman"/>
              </a:rPr>
              <a:t>и</a:t>
            </a:r>
            <a:r>
              <a:rPr sz="2400" b="1" spc="-10" smtClean="0">
                <a:cs typeface="Times New Roman"/>
              </a:rPr>
              <a:t>:</a:t>
            </a:r>
            <a:endParaRPr sz="2400"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156335" algn="l"/>
              </a:tabLst>
            </a:pPr>
            <a:r>
              <a:rPr sz="2400" b="1" spc="-10">
                <a:cs typeface="Times New Roman"/>
              </a:rPr>
              <a:t>Екологија </a:t>
            </a:r>
            <a:r>
              <a:rPr lang="mk-MK" sz="2400" b="1" spc="-10" dirty="0" smtClean="0">
                <a:cs typeface="Times New Roman"/>
              </a:rPr>
              <a:t> на </a:t>
            </a:r>
            <a:r>
              <a:rPr lang="mk-MK" sz="2400" b="1" spc="-5" dirty="0" smtClean="0">
                <a:cs typeface="Times New Roman"/>
              </a:rPr>
              <a:t>растенија</a:t>
            </a:r>
            <a:r>
              <a:rPr sz="2400" b="1" spc="-5" smtClean="0">
                <a:cs typeface="Times New Roman"/>
              </a:rPr>
              <a:t>, </a:t>
            </a:r>
            <a:r>
              <a:rPr sz="2400" b="1" spc="-15" smtClean="0">
                <a:cs typeface="Times New Roman"/>
              </a:rPr>
              <a:t>животи, </a:t>
            </a:r>
            <a:r>
              <a:rPr sz="2400" b="1" spc="-5" smtClean="0">
                <a:cs typeface="Times New Roman"/>
              </a:rPr>
              <a:t>микроорганиз</a:t>
            </a:r>
            <a:r>
              <a:rPr lang="mk-MK" sz="2400" b="1" spc="-5" dirty="0" smtClean="0">
                <a:cs typeface="Times New Roman"/>
              </a:rPr>
              <a:t>ми,</a:t>
            </a:r>
            <a:r>
              <a:rPr sz="2400" b="1" spc="-5" smtClean="0">
                <a:cs typeface="Times New Roman"/>
              </a:rPr>
              <a:t> г</a:t>
            </a:r>
            <a:r>
              <a:rPr lang="mk-MK" sz="2400" b="1" spc="-5" dirty="0" smtClean="0">
                <a:cs typeface="Times New Roman"/>
              </a:rPr>
              <a:t>аби</a:t>
            </a:r>
            <a:r>
              <a:rPr sz="2400" b="1" spc="-5" smtClean="0">
                <a:cs typeface="Times New Roman"/>
              </a:rPr>
              <a:t>,</a:t>
            </a:r>
            <a:r>
              <a:rPr sz="2400" b="1" spc="95" smtClean="0">
                <a:cs typeface="Times New Roman"/>
              </a:rPr>
              <a:t> </a:t>
            </a:r>
            <a:r>
              <a:rPr sz="2400" b="1" spc="-10" smtClean="0">
                <a:cs typeface="Times New Roman"/>
              </a:rPr>
              <a:t>човек...</a:t>
            </a:r>
            <a:endParaRPr sz="2400"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400" b="1" spc="-5" dirty="0" smtClean="0">
                <a:cs typeface="Times New Roman"/>
              </a:rPr>
              <a:t>Според</a:t>
            </a:r>
            <a:r>
              <a:rPr sz="2400" b="1" spc="-5" smtClean="0">
                <a:cs typeface="Times New Roman"/>
              </a:rPr>
              <a:t> </a:t>
            </a:r>
            <a:r>
              <a:rPr sz="2400" b="1" spc="-15" smtClean="0">
                <a:cs typeface="Times New Roman"/>
              </a:rPr>
              <a:t>животн</a:t>
            </a:r>
            <a:r>
              <a:rPr lang="mk-MK" sz="2400" b="1" spc="-15" dirty="0" smtClean="0">
                <a:cs typeface="Times New Roman"/>
              </a:rPr>
              <a:t>ата </a:t>
            </a:r>
            <a:r>
              <a:rPr sz="2400" b="1" spc="-10" smtClean="0">
                <a:cs typeface="Times New Roman"/>
              </a:rPr>
              <a:t>средин</a:t>
            </a:r>
            <a:r>
              <a:rPr lang="mk-MK" sz="2400" b="1" spc="-10" dirty="0" smtClean="0">
                <a:cs typeface="Times New Roman"/>
              </a:rPr>
              <a:t>а</a:t>
            </a:r>
            <a:r>
              <a:rPr sz="2400" b="1" spc="-10" smtClean="0">
                <a:cs typeface="Times New Roman"/>
              </a:rPr>
              <a:t>:</a:t>
            </a:r>
            <a:endParaRPr sz="2400">
              <a:cs typeface="Times New Roman"/>
            </a:endParaRPr>
          </a:p>
          <a:p>
            <a:pPr marL="1155700" lvl="2" indent="-22923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1156335" algn="l"/>
              </a:tabLst>
            </a:pPr>
            <a:r>
              <a:rPr sz="2400" b="1" spc="-10" smtClean="0">
                <a:cs typeface="Times New Roman"/>
              </a:rPr>
              <a:t>Екологија</a:t>
            </a:r>
            <a:r>
              <a:rPr lang="mk-MK" sz="2400" b="1" spc="-10" dirty="0" smtClean="0">
                <a:cs typeface="Times New Roman"/>
              </a:rPr>
              <a:t> на :</a:t>
            </a:r>
            <a:r>
              <a:rPr sz="2400" b="1" spc="-10" smtClean="0">
                <a:cs typeface="Times New Roman"/>
              </a:rPr>
              <a:t> копн</a:t>
            </a:r>
            <a:r>
              <a:rPr lang="mk-MK" sz="2400" b="1" spc="-10" dirty="0" smtClean="0">
                <a:cs typeface="Times New Roman"/>
              </a:rPr>
              <a:t>о</a:t>
            </a:r>
            <a:r>
              <a:rPr sz="2400" b="1" spc="-10" smtClean="0">
                <a:cs typeface="Times New Roman"/>
              </a:rPr>
              <a:t>, мор</a:t>
            </a:r>
            <a:r>
              <a:rPr lang="mk-MK" sz="2400" b="1" spc="-10" dirty="0" smtClean="0">
                <a:cs typeface="Times New Roman"/>
              </a:rPr>
              <a:t>е</a:t>
            </a:r>
            <a:r>
              <a:rPr sz="2400" b="1" spc="-10" smtClean="0">
                <a:cs typeface="Times New Roman"/>
              </a:rPr>
              <a:t>, слатки</a:t>
            </a:r>
            <a:r>
              <a:rPr lang="mk-MK" sz="2400" b="1" spc="-10" dirty="0" smtClean="0">
                <a:cs typeface="Times New Roman"/>
              </a:rPr>
              <a:t> </a:t>
            </a:r>
            <a:r>
              <a:rPr sz="2400" b="1" spc="-15" smtClean="0">
                <a:cs typeface="Times New Roman"/>
              </a:rPr>
              <a:t>вод</a:t>
            </a:r>
            <a:r>
              <a:rPr lang="mk-MK" sz="2400" b="1" spc="-15" dirty="0" smtClean="0">
                <a:cs typeface="Times New Roman"/>
              </a:rPr>
              <a:t>и.....</a:t>
            </a:r>
            <a:endParaRPr sz="2400"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95"/>
              </a:spcBef>
            </a:pPr>
            <a:r>
              <a:rPr lang="mk-MK" spc="-15" dirty="0" smtClean="0"/>
              <a:t>Е</a:t>
            </a:r>
            <a:r>
              <a:rPr spc="-15" smtClean="0"/>
              <a:t>колошки</a:t>
            </a:r>
            <a:r>
              <a:rPr spc="-20" smtClean="0"/>
              <a:t> </a:t>
            </a:r>
            <a:r>
              <a:rPr spc="-10" dirty="0"/>
              <a:t>фактори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8193" y="4491608"/>
            <a:ext cx="1264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фенолошко,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738886"/>
            <a:ext cx="7225030" cy="226215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3200" b="1" spc="-20" smtClean="0">
                <a:latin typeface="Times New Roman"/>
                <a:cs typeface="Times New Roman"/>
              </a:rPr>
              <a:t>Абиотички:</a:t>
            </a:r>
            <a:r>
              <a:rPr lang="mk-MK" sz="3200" b="1" spc="-20" dirty="0" smtClean="0">
                <a:latin typeface="Times New Roman"/>
                <a:cs typeface="Times New Roman"/>
              </a:rPr>
              <a:t>Фактори од нежива природа</a:t>
            </a:r>
            <a:endParaRPr sz="32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3200" b="1" spc="-10" smtClean="0">
                <a:latin typeface="Times New Roman"/>
                <a:cs typeface="Times New Roman"/>
              </a:rPr>
              <a:t>Биотички</a:t>
            </a:r>
            <a:r>
              <a:rPr lang="mk-MK" sz="3200" b="1" spc="-10" dirty="0" smtClean="0">
                <a:latin typeface="Times New Roman"/>
                <a:cs typeface="Times New Roman"/>
              </a:rPr>
              <a:t>: Фактори од жива природа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1994" y="172923"/>
            <a:ext cx="704240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95"/>
              </a:spcBef>
            </a:pPr>
            <a:r>
              <a:rPr lang="mk-MK" spc="-20" dirty="0" smtClean="0"/>
              <a:t>Абиотичи </a:t>
            </a:r>
            <a:r>
              <a:rPr lang="mk-MK" spc="-10" dirty="0" smtClean="0"/>
              <a:t>фактори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738886"/>
            <a:ext cx="4409440" cy="298030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tabLst>
                <a:tab pos="299720" algn="l"/>
              </a:tabLst>
            </a:pP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b="1" spc="-10" smtClean="0">
                <a:latin typeface="Times New Roman"/>
                <a:cs typeface="Times New Roman"/>
              </a:rPr>
              <a:t>С</a:t>
            </a:r>
            <a:r>
              <a:rPr lang="mk-MK" sz="2400" b="1" spc="-10" dirty="0" smtClean="0">
                <a:latin typeface="Times New Roman"/>
                <a:cs typeface="Times New Roman"/>
              </a:rPr>
              <a:t>о</a:t>
            </a:r>
            <a:r>
              <a:rPr sz="2400" b="1" spc="-10" smtClean="0">
                <a:latin typeface="Times New Roman"/>
                <a:cs typeface="Times New Roman"/>
              </a:rPr>
              <a:t>нчево </a:t>
            </a:r>
            <a:r>
              <a:rPr sz="2400" b="1" spc="-15" dirty="0">
                <a:latin typeface="Times New Roman"/>
                <a:cs typeface="Times New Roman"/>
              </a:rPr>
              <a:t>зрачење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Температура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b="1" spc="-15" dirty="0">
                <a:latin typeface="Times New Roman"/>
                <a:cs typeface="Times New Roman"/>
              </a:rPr>
              <a:t>Вода </a:t>
            </a:r>
            <a:r>
              <a:rPr sz="2400" b="1" dirty="0">
                <a:latin typeface="Times New Roman"/>
                <a:cs typeface="Times New Roman"/>
              </a:rPr>
              <a:t>и </a:t>
            </a:r>
            <a:r>
              <a:rPr sz="2400" b="1" spc="-10" dirty="0">
                <a:latin typeface="Times New Roman"/>
                <a:cs typeface="Times New Roman"/>
              </a:rPr>
              <a:t>влажност</a:t>
            </a:r>
            <a:endParaRPr sz="24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b="1" smtClean="0">
                <a:latin typeface="Times New Roman"/>
                <a:cs typeface="Times New Roman"/>
              </a:rPr>
              <a:t>Вет</a:t>
            </a:r>
            <a:r>
              <a:rPr lang="mk-MK" sz="2400" b="1" dirty="0" smtClean="0">
                <a:latin typeface="Times New Roman"/>
                <a:cs typeface="Times New Roman"/>
              </a:rPr>
              <a:t>е</a:t>
            </a:r>
            <a:r>
              <a:rPr sz="2400" b="1" smtClean="0">
                <a:latin typeface="Times New Roman"/>
                <a:cs typeface="Times New Roman"/>
              </a:rPr>
              <a:t>р</a:t>
            </a:r>
            <a:endParaRPr lang="mk-MK" sz="2400" b="1" dirty="0" smtClean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400" b="1" dirty="0" smtClean="0">
                <a:latin typeface="Times New Roman"/>
                <a:cs typeface="Times New Roman"/>
              </a:rPr>
              <a:t>Почва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76600" y="914400"/>
            <a:ext cx="5682996" cy="571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1995" y="172923"/>
            <a:ext cx="6160008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tabLst>
                <a:tab pos="756920" algn="l"/>
              </a:tabLst>
            </a:pPr>
            <a:r>
              <a:rPr lang="mk-MK" sz="2400" b="1" spc="-10" dirty="0" smtClean="0">
                <a:latin typeface="Times New Roman"/>
                <a:cs typeface="Times New Roman"/>
              </a:rPr>
              <a:t>Сончево </a:t>
            </a:r>
            <a:r>
              <a:rPr lang="mk-MK" sz="2400" b="1" spc="-15" dirty="0" smtClean="0">
                <a:latin typeface="Times New Roman"/>
                <a:cs typeface="Times New Roman"/>
              </a:rPr>
              <a:t>зрачење   и температура</a:t>
            </a:r>
            <a:r>
              <a:rPr lang="mk-MK" sz="2400" dirty="0" smtClean="0">
                <a:latin typeface="Times New Roman"/>
                <a:cs typeface="Times New Roman"/>
              </a:rPr>
              <a:t/>
            </a:r>
            <a:br>
              <a:rPr lang="mk-MK" sz="2400" dirty="0" smtClean="0">
                <a:latin typeface="Times New Roman"/>
                <a:cs typeface="Times New Roman"/>
              </a:rPr>
            </a:b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0" y="762000"/>
            <a:ext cx="4963160" cy="126444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b="1" spc="-10" dirty="0" smtClean="0">
                <a:latin typeface="Times New Roman"/>
                <a:cs typeface="Times New Roman"/>
              </a:rPr>
              <a:t>Број на Сончеви денови</a:t>
            </a:r>
            <a:endParaRPr sz="1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1800" b="1" spc="-5" dirty="0" smtClean="0">
                <a:latin typeface="Times New Roman"/>
                <a:cs typeface="Times New Roman"/>
              </a:rPr>
              <a:t>Температурата во средината</a:t>
            </a: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b="1" spc="-5" dirty="0" smtClean="0">
                <a:latin typeface="Times New Roman"/>
                <a:cs typeface="Times New Roman"/>
              </a:rPr>
              <a:t>Климата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048000"/>
            <a:ext cx="53721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0" y="701040"/>
            <a:ext cx="3429000" cy="5928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1995" y="172923"/>
            <a:ext cx="61600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tabLst>
                <a:tab pos="299720" algn="l"/>
              </a:tabLst>
            </a:pPr>
            <a:r>
              <a:rPr lang="mk-MK" spc="-15" dirty="0" smtClean="0"/>
              <a:t>Вода </a:t>
            </a:r>
            <a:r>
              <a:rPr lang="mk-MK" dirty="0" smtClean="0"/>
              <a:t>и</a:t>
            </a:r>
            <a:r>
              <a:rPr lang="mk-MK" spc="5" dirty="0" smtClean="0"/>
              <a:t> </a:t>
            </a:r>
            <a:r>
              <a:rPr lang="mk-MK" spc="-10" dirty="0" smtClean="0"/>
              <a:t>влажност</a:t>
            </a:r>
            <a:endParaRPr lang="mk-MK"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738886"/>
            <a:ext cx="8150860" cy="22980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800" b="1" spc="-10" dirty="0" smtClean="0">
                <a:latin typeface="Times New Roman"/>
                <a:cs typeface="Times New Roman"/>
              </a:rPr>
              <a:t>Дали е слатка или солена водата</a:t>
            </a: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800" b="1" spc="-10" smtClean="0">
                <a:latin typeface="Times New Roman"/>
                <a:cs typeface="Times New Roman"/>
              </a:rPr>
              <a:t>Важна</a:t>
            </a:r>
            <a:r>
              <a:rPr lang="mk-MK" sz="2800" b="1" spc="-10" dirty="0" smtClean="0">
                <a:latin typeface="Times New Roman"/>
                <a:cs typeface="Times New Roman"/>
              </a:rPr>
              <a:t> за фотосинтеза</a:t>
            </a:r>
            <a:endParaRPr sz="280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800" b="1" spc="-10" dirty="0" smtClean="0">
                <a:latin typeface="Times New Roman"/>
                <a:cs typeface="Times New Roman"/>
              </a:rPr>
              <a:t>Метаболизам кај живите организми</a:t>
            </a: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800" b="1" spc="-10" dirty="0" smtClean="0">
                <a:latin typeface="Times New Roman"/>
                <a:cs typeface="Times New Roman"/>
              </a:rPr>
              <a:t>Испарување</a:t>
            </a:r>
            <a:r>
              <a:rPr sz="2800" b="1" spc="-10" smtClean="0">
                <a:latin typeface="Times New Roman"/>
                <a:cs typeface="Times New Roman"/>
              </a:rPr>
              <a:t> </a:t>
            </a:r>
            <a:r>
              <a:rPr sz="2800" b="1">
                <a:latin typeface="Times New Roman"/>
                <a:cs typeface="Times New Roman"/>
              </a:rPr>
              <a:t>и</a:t>
            </a:r>
            <a:r>
              <a:rPr sz="2800" b="1" spc="20">
                <a:latin typeface="Times New Roman"/>
                <a:cs typeface="Times New Roman"/>
              </a:rPr>
              <a:t> </a:t>
            </a:r>
            <a:r>
              <a:rPr sz="2800" b="1" spc="-5" smtClean="0">
                <a:latin typeface="Times New Roman"/>
                <a:cs typeface="Times New Roman"/>
              </a:rPr>
              <a:t>транспирација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451859"/>
            <a:ext cx="4756404" cy="313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7403" y="3451859"/>
            <a:ext cx="3828288" cy="3137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1995" y="172923"/>
            <a:ext cx="61600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tabLst>
                <a:tab pos="299720" algn="l"/>
              </a:tabLst>
            </a:pPr>
            <a:r>
              <a:rPr lang="mk-MK" dirty="0" smtClean="0"/>
              <a:t>Ветер</a:t>
            </a:r>
            <a:endParaRPr lang="mk-MK"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738886"/>
            <a:ext cx="3114040" cy="126444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1800" b="1" spc="-15" dirty="0" smtClean="0">
                <a:latin typeface="Times New Roman"/>
                <a:cs typeface="Times New Roman"/>
              </a:rPr>
              <a:t>Движење на воздухот</a:t>
            </a: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b="1" spc="-15" dirty="0" smtClean="0">
                <a:latin typeface="Times New Roman"/>
                <a:cs typeface="Times New Roman"/>
              </a:rPr>
              <a:t>Јачина и правец</a:t>
            </a: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1800" b="1" spc="-15" dirty="0" smtClean="0">
                <a:latin typeface="Times New Roman"/>
                <a:cs typeface="Times New Roman"/>
              </a:rPr>
              <a:t>Фрекфенција</a:t>
            </a:r>
          </a:p>
        </p:txBody>
      </p:sp>
      <p:sp>
        <p:nvSpPr>
          <p:cNvPr id="6" name="object 6"/>
          <p:cNvSpPr/>
          <p:nvPr/>
        </p:nvSpPr>
        <p:spPr>
          <a:xfrm>
            <a:off x="3505200" y="1447800"/>
            <a:ext cx="54102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600" y="3733800"/>
            <a:ext cx="3200400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95"/>
              </a:spcBef>
            </a:pPr>
            <a:r>
              <a:rPr lang="mk-MK" spc="-10" dirty="0" smtClean="0"/>
              <a:t>Почва</a:t>
            </a:r>
            <a:endParaRPr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231140" y="738886"/>
            <a:ext cx="8150860" cy="2254463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000" b="1" spc="-5" dirty="0" smtClean="0">
                <a:cs typeface="Times New Roman"/>
              </a:rPr>
              <a:t>Рељеф </a:t>
            </a: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000" b="1" spc="-15" smtClean="0">
                <a:cs typeface="Times New Roman"/>
              </a:rPr>
              <a:t>Физичк</a:t>
            </a:r>
            <a:r>
              <a:rPr lang="mk-MK" sz="2000" b="1" spc="-15" dirty="0" smtClean="0">
                <a:cs typeface="Times New Roman"/>
              </a:rPr>
              <a:t>и</a:t>
            </a:r>
            <a:r>
              <a:rPr sz="2000" b="1" spc="-15" smtClean="0">
                <a:cs typeface="Times New Roman"/>
              </a:rPr>
              <a:t> </a:t>
            </a:r>
            <a:r>
              <a:rPr sz="2000" b="1" smtClean="0">
                <a:cs typeface="Times New Roman"/>
              </a:rPr>
              <a:t>особин</a:t>
            </a:r>
            <a:r>
              <a:rPr lang="mk-MK" sz="2000" b="1" dirty="0" smtClean="0">
                <a:cs typeface="Times New Roman"/>
              </a:rPr>
              <a:t>и големина и облик на почвените честички</a:t>
            </a:r>
            <a:endParaRPr sz="2000"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000" b="1" spc="-5" smtClean="0">
                <a:cs typeface="Times New Roman"/>
              </a:rPr>
              <a:t>Хемиск</a:t>
            </a:r>
            <a:r>
              <a:rPr lang="mk-MK" sz="2000" b="1" spc="-5" dirty="0" smtClean="0">
                <a:cs typeface="Times New Roman"/>
              </a:rPr>
              <a:t>и особини- од кои минерали е составена</a:t>
            </a:r>
            <a:endParaRPr sz="2000"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000" b="1" spc="-20" smtClean="0">
                <a:cs typeface="Times New Roman"/>
              </a:rPr>
              <a:t>Биолошк</a:t>
            </a:r>
            <a:r>
              <a:rPr lang="mk-MK" sz="2000" b="1" spc="-20" dirty="0" smtClean="0">
                <a:cs typeface="Times New Roman"/>
              </a:rPr>
              <a:t>и</a:t>
            </a:r>
            <a:r>
              <a:rPr sz="2000" b="1" spc="-20" smtClean="0">
                <a:cs typeface="Times New Roman"/>
              </a:rPr>
              <a:t> </a:t>
            </a:r>
            <a:r>
              <a:rPr sz="2000" b="1" smtClean="0">
                <a:cs typeface="Times New Roman"/>
              </a:rPr>
              <a:t>особин</a:t>
            </a:r>
            <a:r>
              <a:rPr lang="mk-MK" sz="2000" b="1" dirty="0" smtClean="0">
                <a:cs typeface="Times New Roman"/>
              </a:rPr>
              <a:t>и –кои микрорганизми се наогаат во почвата </a:t>
            </a:r>
            <a:endParaRPr sz="2000"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000" b="1" spc="-10" smtClean="0">
                <a:cs typeface="Times New Roman"/>
              </a:rPr>
              <a:t>Плодност</a:t>
            </a:r>
            <a:r>
              <a:rPr lang="mk-MK" sz="2000" b="1" spc="-10" dirty="0" smtClean="0">
                <a:cs typeface="Times New Roman"/>
              </a:rPr>
              <a:t> на почвата</a:t>
            </a:r>
            <a:endParaRPr sz="20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5800" y="3276600"/>
            <a:ext cx="7789164" cy="3291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FFFFA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162" y="153162"/>
            <a:ext cx="8839200" cy="6553200"/>
          </a:xfrm>
          <a:custGeom>
            <a:avLst/>
            <a:gdLst/>
            <a:ahLst/>
            <a:cxnLst/>
            <a:rect l="l" t="t" r="r" b="b"/>
            <a:pathLst>
              <a:path w="8839200" h="6553200">
                <a:moveTo>
                  <a:pt x="0" y="6553200"/>
                </a:moveTo>
                <a:lnTo>
                  <a:pt x="8839200" y="6553200"/>
                </a:lnTo>
                <a:lnTo>
                  <a:pt x="88392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ln w="2590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91995" y="172923"/>
            <a:ext cx="616000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tabLst>
                <a:tab pos="299720" algn="l"/>
              </a:tabLst>
            </a:pPr>
            <a:r>
              <a:rPr lang="mk-MK" spc="-5" dirty="0" smtClean="0">
                <a:latin typeface="+mn-lt"/>
              </a:rPr>
              <a:t>Рељефни  </a:t>
            </a:r>
            <a:r>
              <a:rPr lang="mk-MK" spc="-10" dirty="0" smtClean="0">
                <a:latin typeface="+mn-lt"/>
              </a:rPr>
              <a:t>фактори</a:t>
            </a:r>
            <a:endParaRPr lang="mk-MK" dirty="0">
              <a:latin typeface="+mn-l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738886"/>
            <a:ext cx="5788660" cy="154144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b="1" spc="-10" smtClean="0">
                <a:cs typeface="Times New Roman"/>
              </a:rPr>
              <a:t>Надморска</a:t>
            </a:r>
            <a:r>
              <a:rPr sz="2400" b="1" spc="-50" smtClean="0">
                <a:cs typeface="Times New Roman"/>
              </a:rPr>
              <a:t> </a:t>
            </a:r>
            <a:r>
              <a:rPr sz="2400" b="1" spc="-5" smtClean="0">
                <a:cs typeface="Times New Roman"/>
              </a:rPr>
              <a:t>вис</a:t>
            </a:r>
            <a:r>
              <a:rPr lang="mk-MK" sz="2400" b="1" spc="-5" dirty="0" smtClean="0">
                <a:cs typeface="Times New Roman"/>
              </a:rPr>
              <a:t>очина</a:t>
            </a:r>
            <a:endParaRPr sz="2400"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lang="mk-MK" sz="2400" dirty="0" smtClean="0"/>
              <a:t>Наклон на теренот</a:t>
            </a:r>
          </a:p>
          <a:p>
            <a:pPr marL="756285" lvl="1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b="1" spc="-10" smtClean="0">
                <a:cs typeface="Times New Roman"/>
              </a:rPr>
              <a:t>Експозиција</a:t>
            </a:r>
            <a:endParaRPr sz="24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74976" y="2209800"/>
            <a:ext cx="6440424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204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Поим екологија и еколошки фактори</vt:lpstr>
      <vt:lpstr>Што е екологија? </vt:lpstr>
      <vt:lpstr>Еколошки фактори</vt:lpstr>
      <vt:lpstr>Абиотичи фактори</vt:lpstr>
      <vt:lpstr>Сончево зрачење   и температура </vt:lpstr>
      <vt:lpstr>Вода и влажност</vt:lpstr>
      <vt:lpstr>Ветер</vt:lpstr>
      <vt:lpstr>Почва</vt:lpstr>
      <vt:lpstr>Рељефни  фактори</vt:lpstr>
      <vt:lpstr>Биотички фактори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Поим екологија и еколошки фактори</dc:title>
  <dc:creator>Maja</dc:creator>
  <cp:lastModifiedBy>Maja</cp:lastModifiedBy>
  <cp:revision>1</cp:revision>
  <dcterms:created xsi:type="dcterms:W3CDTF">2020-03-17T11:33:32Z</dcterms:created>
  <dcterms:modified xsi:type="dcterms:W3CDTF">2020-03-15T23:50:33Z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2020-03-17T00:00:00Z</vt:filetime>
  </property>
</Properties>
</file>