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DC6DE4-9A67-45B1-854B-6E689EB08442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B09034-8648-4074-91CA-8894B04125B8}" type="slidenum">
              <a:rPr lang="mk-MK" smtClean="0"/>
              <a:pPr/>
              <a:t>‹#›</a:t>
            </a:fld>
            <a:endParaRPr lang="mk-MK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391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6DE4-9A67-45B1-854B-6E689EB08442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9034-8648-4074-91CA-8894B04125B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05879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6DE4-9A67-45B1-854B-6E689EB08442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9034-8648-4074-91CA-8894B04125B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3026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6DE4-9A67-45B1-854B-6E689EB08442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9034-8648-4074-91CA-8894B04125B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2951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6DE4-9A67-45B1-854B-6E689EB08442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9034-8648-4074-91CA-8894B04125B8}" type="slidenum">
              <a:rPr lang="mk-MK" smtClean="0"/>
              <a:pPr/>
              <a:t>‹#›</a:t>
            </a:fld>
            <a:endParaRPr lang="mk-MK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54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6DE4-9A67-45B1-854B-6E689EB08442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9034-8648-4074-91CA-8894B04125B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61709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6DE4-9A67-45B1-854B-6E689EB08442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9034-8648-4074-91CA-8894B04125B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16664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6DE4-9A67-45B1-854B-6E689EB08442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9034-8648-4074-91CA-8894B04125B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06937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6DE4-9A67-45B1-854B-6E689EB08442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9034-8648-4074-91CA-8894B04125B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147320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6DE4-9A67-45B1-854B-6E689EB08442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9034-8648-4074-91CA-8894B04125B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8577489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6DE4-9A67-45B1-854B-6E689EB08442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9034-8648-4074-91CA-8894B04125B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1510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8DC6DE4-9A67-45B1-854B-6E689EB08442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BB09034-8648-4074-91CA-8894B04125B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09217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Животната средина во Македонија</a:t>
            </a:r>
            <a:endParaRPr lang="mk-M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D0693E-6A5F-47B3-8F27-098C443682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306" y="4244016"/>
            <a:ext cx="7766936" cy="1096899"/>
          </a:xfrm>
        </p:spPr>
        <p:txBody>
          <a:bodyPr>
            <a:normAutofit/>
          </a:bodyPr>
          <a:lstStyle/>
          <a:p>
            <a:endParaRPr lang="mk-MK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145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5D71E-F4C1-4DB7-ABAF-FAD2BBAE8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251"/>
            <a:ext cx="8596668" cy="609599"/>
          </a:xfrm>
        </p:spPr>
        <p:txBody>
          <a:bodyPr>
            <a:normAutofit fontScale="90000"/>
          </a:bodyPr>
          <a:lstStyle/>
          <a:p>
            <a:r>
              <a:rPr lang="mk-M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ЖИВОТНА СРЕДИНА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1C70B-8F1F-4110-91F7-A7C68ADA6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85850"/>
            <a:ext cx="9723966" cy="5295899"/>
          </a:xfrm>
        </p:spPr>
        <p:txBody>
          <a:bodyPr>
            <a:normAutofit/>
          </a:bodyPr>
          <a:lstStyle/>
          <a:p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Знаеме дека животна средина е местото каде живеат живите организми.</a:t>
            </a:r>
          </a:p>
          <a:p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И човекот е дел од животната средина.</a:t>
            </a:r>
          </a:p>
          <a:p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При тоа местото на човекот во животната средина е посебно, затоа што тој со своите влијанија преизвикуваат промени во животната средина кои некогаш можат да бидат и катастрофални како врз останатите живи организми и врз самиот човек.</a:t>
            </a:r>
          </a:p>
          <a:p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Односно тој ја загадува:</a:t>
            </a:r>
          </a:p>
          <a:p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Почвата</a:t>
            </a:r>
          </a:p>
          <a:p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Водата</a:t>
            </a:r>
          </a:p>
          <a:p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Воздухот </a:t>
            </a:r>
          </a:p>
          <a:p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229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2CD48-2735-41EA-B1A7-3B7B76E5E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19100"/>
            <a:ext cx="8596668" cy="819150"/>
          </a:xfrm>
        </p:spPr>
        <p:txBody>
          <a:bodyPr>
            <a:normAutofit/>
          </a:bodyPr>
          <a:lstStyle/>
          <a:p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Загадување на почвата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D2C13-76A6-447C-B59D-6FDBC9D66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Почвата генерално се дефинира како горен слој на земјината површина и претставува медиум кој што во голема мера е необновлив. 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Почвата е дел што служи како подлога за растење на растенијата. Почвата има комплексна структура и содржи голем број на органски и неоргански супстанци, микроорганизми, вода, инсекти, гасови.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Загадувањето на почвата  има директно влијание врз правилниот развој на растенијата, а со тоа и врз целиот екосистем. 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Конвенционалното земјоделие со употреба на хемиски ѓубрива и  заштитни средства е едно од најголемите загадувачи  пред се' на почвата.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Милиони хектари најплодни почви се неповратно изгубени. Губитокот на површинските хумусни слоеви на почвата во опасност го доведуваат производството на храна за нашата и иднината на  наредните генерации.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Растенијата од загадените почви се неотпорни на сите видови болести, суша и мраз, а плодовите од овие растенија се без мирис, вкус и личат на синтетика. 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71265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21926-29E2-4CA5-8DCE-33920A18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950"/>
          </a:xfrm>
        </p:spPr>
        <p:txBody>
          <a:bodyPr>
            <a:normAutofit/>
          </a:bodyPr>
          <a:lstStyle/>
          <a:p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Основни загадувачи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19973-53E3-4FC0-B6E1-07B1F096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43001"/>
            <a:ext cx="9685866" cy="4498312"/>
          </a:xfrm>
        </p:spPr>
        <p:txBody>
          <a:bodyPr/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Загадувањето на почвите се предизвикува преку разни хемикалии што се присутни во поглеми концентрации од рамнотежните концентрации на тие хемикалии во почвите.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   Пестициди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   Хербициди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  Вештачки ѓубрива</a:t>
            </a:r>
          </a:p>
          <a:p>
            <a:endParaRPr lang="mk-MK" dirty="0"/>
          </a:p>
        </p:txBody>
      </p:sp>
      <p:pic>
        <p:nvPicPr>
          <p:cNvPr id="1026" name="Picture 2" descr="https://3.bp.blogspot.com/-nYYOdn6-dT4/XEnC4gMvtTI/AAAAAAAAACI/BX7XGzLQYRQXqADQWWxx3WN38ZCnRj60gCEwYBhgL/s640/%25D0%25BF%25D0%25BE%25D1%2586%25D0%25B2%25D0%25B0%2B1.png">
            <a:extLst>
              <a:ext uri="{FF2B5EF4-FFF2-40B4-BE49-F238E27FC236}">
                <a16:creationId xmlns:a16="http://schemas.microsoft.com/office/drawing/2014/main" id="{76CA92D2-6B11-42F2-AB9B-76E6BFCE8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638550"/>
            <a:ext cx="7086600" cy="200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390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2EAB4-5310-41A3-A101-0CEA4BE1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6700"/>
            <a:ext cx="8596668" cy="549937"/>
          </a:xfrm>
        </p:spPr>
        <p:txBody>
          <a:bodyPr>
            <a:normAutofit fontScale="90000"/>
          </a:bodyPr>
          <a:lstStyle/>
          <a:p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Индустријата како загадувач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71C44-3C60-46BF-85E0-CB599F2BC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04900"/>
            <a:ext cx="9762066" cy="5486400"/>
          </a:xfrm>
        </p:spPr>
        <p:txBody>
          <a:bodyPr/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Фабриките се едни од најголемите загадувачи на почвата.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Хемикелиите тие директно ги испуштат во почвата или па во реките, кои по пат на понирање токсините навлегуваат во земјата.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Денес почвите кои се наоѓаат во близина на фабриките не се погодни или пак воопшто не се користат за агрономијата. Радиусот на контаминираната почва е од радиус 1- 2 км околу фабриката.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Фабриките, рудниците, рафинериите се ониј кои ја загадуваат почвата. 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Во светот огромни површини на почва се целосно уництенни или пак се уництуваат. </a:t>
            </a:r>
          </a:p>
          <a:p>
            <a:endParaRPr lang="mk-MK" dirty="0"/>
          </a:p>
        </p:txBody>
      </p:sp>
      <p:pic>
        <p:nvPicPr>
          <p:cNvPr id="2050" name="Picture 2" descr="РИПЗ - РИПЗ катче">
            <a:extLst>
              <a:ext uri="{FF2B5EF4-FFF2-40B4-BE49-F238E27FC236}">
                <a16:creationId xmlns:a16="http://schemas.microsoft.com/office/drawing/2014/main" id="{BCB9EBAC-E5AD-4F4D-855A-419A9013C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536411"/>
            <a:ext cx="236220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Загадување на почвата: 2013">
            <a:extLst>
              <a:ext uri="{FF2B5EF4-FFF2-40B4-BE49-F238E27FC236}">
                <a16:creationId xmlns:a16="http://schemas.microsoft.com/office/drawing/2014/main" id="{75F9730D-7BD2-4A83-A0F2-C6E4CB31C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180" y="4536411"/>
            <a:ext cx="246697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Еко-свест: РЕК Битола ја загадува и почвата, но повеќе воздухот">
            <a:extLst>
              <a:ext uri="{FF2B5EF4-FFF2-40B4-BE49-F238E27FC236}">
                <a16:creationId xmlns:a16="http://schemas.microsoft.com/office/drawing/2014/main" id="{68BF6AA3-3594-46A9-81F5-D5D95857B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585" y="4536411"/>
            <a:ext cx="246697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999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94A41-1749-4CA7-B715-AD409E742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5750"/>
            <a:ext cx="8596668" cy="762000"/>
          </a:xfrm>
        </p:spPr>
        <p:txBody>
          <a:bodyPr>
            <a:normAutofit/>
          </a:bodyPr>
          <a:lstStyle/>
          <a:p>
            <a:r>
              <a:rPr lang="mk-MK" dirty="0"/>
              <a:t>Загадување на водата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40B10-DB1D-42C9-94AD-FDB063349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47750"/>
            <a:ext cx="10028766" cy="4993612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Загадувањето на водите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опфаќа внес на различни  загадувачи во реките, езерата и подземните води, но и во морињата и океаните. Тоа се случува при директен или индиректен внес на загадувачите во водата во отсуство на соодветни мерки за прочистување и исфрлање на штетни материи.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Во повеќето случаи, загадувањето на слатките води е невидливо бидејќи загадувачите се растворени во водата. Но постојат и исклучоци: пенестите детергенти, но и 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нафтените производи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кои пливаат на површината и неисчистените водотеци.</a:t>
            </a:r>
            <a:endParaRPr lang="mk-M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Загадување на водата — Википедија">
            <a:extLst>
              <a:ext uri="{FF2B5EF4-FFF2-40B4-BE49-F238E27FC236}">
                <a16:creationId xmlns:a16="http://schemas.microsoft.com/office/drawing/2014/main" id="{3833E545-10AE-4797-A68A-F2D69E49B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2" y="422208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Загадување на водата — Википедија">
            <a:extLst>
              <a:ext uri="{FF2B5EF4-FFF2-40B4-BE49-F238E27FC236}">
                <a16:creationId xmlns:a16="http://schemas.microsoft.com/office/drawing/2014/main" id="{2E11EE88-2D83-40C1-9F91-8439D80E2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266" y="4268456"/>
            <a:ext cx="2619375" cy="1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Загадување на водата">
            <a:extLst>
              <a:ext uri="{FF2B5EF4-FFF2-40B4-BE49-F238E27FC236}">
                <a16:creationId xmlns:a16="http://schemas.microsoft.com/office/drawing/2014/main" id="{F5A80D91-1BE8-48E9-9E54-456E0D4ED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420" y="4191000"/>
            <a:ext cx="2828925" cy="185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817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15504-14ED-4DD9-97B0-729030055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950"/>
          </a:xfrm>
        </p:spPr>
        <p:txBody>
          <a:bodyPr>
            <a:normAutofit/>
          </a:bodyPr>
          <a:lstStyle/>
          <a:p>
            <a:r>
              <a:rPr lang="mk-MK" dirty="0"/>
              <a:t>Загадување на воздухот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5842B-0407-43B5-B317-000E61E01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2550"/>
            <a:ext cx="9590616" cy="514350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Под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загадување на воздухот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се подразбира внесување на нови некарактеристични физички, хемиски и биолошки материи во  воздух или промена на одамна веќе присутните концентрации на овие материи во 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животната средина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Загадување на воздухот е широк термин применет на хемиски, физички, или биолошки агенси кои ги менуваат природните карактеристики на атмосферата.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Загадувањето на воздухот е една несакана состојба на природната средина каде што воздухот е загаден со супстанции што се штетни за здравјето на човекот.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Загадувач на воздухот е секоја супстанца која може да предизвика штета на луѓето и животната средина.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Загадувачите можат да бидат во форма на цврсти честици, течни капки или гасови. Освен тоа, тие можат да се природни или создадени од човекот</a:t>
            </a:r>
            <a:endParaRPr lang="mk-M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938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1EAE5-53C0-4F7C-8E23-A24DF3AF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050"/>
          </a:xfrm>
        </p:spPr>
        <p:txBody>
          <a:bodyPr>
            <a:normAutofit/>
          </a:bodyPr>
          <a:lstStyle/>
          <a:p>
            <a:r>
              <a:rPr lang="mk-MK" dirty="0"/>
              <a:t>Преку слики</a:t>
            </a:r>
          </a:p>
        </p:txBody>
      </p:sp>
      <p:pic>
        <p:nvPicPr>
          <p:cNvPr id="4098" name="Picture 2" descr="Загадување на воздухот: Причини, последици и како да го спречите">
            <a:extLst>
              <a:ext uri="{FF2B5EF4-FFF2-40B4-BE49-F238E27FC236}">
                <a16:creationId xmlns:a16="http://schemas.microsoft.com/office/drawing/2014/main" id="{6557672B-356A-4269-B941-8E172C130B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94" y="1597025"/>
            <a:ext cx="3352006" cy="209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Загадување на воздухот: Причини, последици и како да го спречите">
            <a:extLst>
              <a:ext uri="{FF2B5EF4-FFF2-40B4-BE49-F238E27FC236}">
                <a16:creationId xmlns:a16="http://schemas.microsoft.com/office/drawing/2014/main" id="{CB32F569-F4FE-4542-BAB0-9C1A1B61D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97024"/>
            <a:ext cx="3905250" cy="209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Загадување на воздухот — Википедија">
            <a:extLst>
              <a:ext uri="{FF2B5EF4-FFF2-40B4-BE49-F238E27FC236}">
                <a16:creationId xmlns:a16="http://schemas.microsoft.com/office/drawing/2014/main" id="{0EDCFD73-1749-4077-8D73-A6ADC567A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94" y="4281488"/>
            <a:ext cx="3352006" cy="209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ЗАГАДУВАЊЕ: До кога вака?">
            <a:extLst>
              <a:ext uri="{FF2B5EF4-FFF2-40B4-BE49-F238E27FC236}">
                <a16:creationId xmlns:a16="http://schemas.microsoft.com/office/drawing/2014/main" id="{7B65412D-9D86-4A4B-9576-644A6A5AC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281489"/>
            <a:ext cx="3905250" cy="209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188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F95E5-DD40-4CA4-82AA-77A6F999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2500"/>
          </a:xfrm>
        </p:spPr>
        <p:txBody>
          <a:bodyPr/>
          <a:lstStyle/>
          <a:p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Домашна задача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9B397-8CF2-4310-B243-84C73B5BA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2101"/>
            <a:ext cx="8596668" cy="4479262"/>
          </a:xfrm>
        </p:spPr>
        <p:txBody>
          <a:bodyPr>
            <a:normAutofit/>
          </a:bodyPr>
          <a:lstStyle/>
          <a:p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Одговорете на  прашањата од учебникот на стр. 75</a:t>
            </a:r>
          </a:p>
          <a:p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Ова е тоа што треба да го научите , не ми го праќајте</a:t>
            </a:r>
          </a:p>
          <a:p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Истражете  на интернет за загрозени видови животни и растенија  во Македонија одберете еден вид и направете кратка презентација или видео за неговото живеалиште.карактеристики, бројност на видот и што превзема државата за негова заштита.</a:t>
            </a:r>
          </a:p>
          <a:p>
            <a:r>
              <a:rPr lang="mk-MK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Презентацијата / видео пратете ми ја надоцна до 22.05.2020 на меил: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majasaridis50@gmail.com</a:t>
            </a:r>
            <a:endParaRPr lang="mk-MK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484557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109</TotalTime>
  <Words>663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Basis</vt:lpstr>
      <vt:lpstr>Животната средина во Македонија</vt:lpstr>
      <vt:lpstr>ЖИВОТНА СРЕДИНА</vt:lpstr>
      <vt:lpstr>Загадување на почвата</vt:lpstr>
      <vt:lpstr>Основни загадувачи</vt:lpstr>
      <vt:lpstr>Индустријата како загадувач</vt:lpstr>
      <vt:lpstr>Загадување на водата</vt:lpstr>
      <vt:lpstr>Загадување на воздухот</vt:lpstr>
      <vt:lpstr>Преку слики</vt:lpstr>
      <vt:lpstr>Домашна задача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БИОЛОГИЈА IX одд</dc:title>
  <dc:creator>Sasko Gosevski</dc:creator>
  <cp:lastModifiedBy>pc</cp:lastModifiedBy>
  <cp:revision>14</cp:revision>
  <dcterms:created xsi:type="dcterms:W3CDTF">2020-04-07T14:28:03Z</dcterms:created>
  <dcterms:modified xsi:type="dcterms:W3CDTF">2020-05-11T09:46:15Z</dcterms:modified>
</cp:coreProperties>
</file>