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notesMasterIdLst>
    <p:notesMasterId r:id="rId12"/>
  </p:notesMasterIdLst>
  <p:handoutMasterIdLst>
    <p:handoutMasterId r:id="rId13"/>
  </p:handoutMasterIdLst>
  <p:sldIdLst>
    <p:sldId id="277" r:id="rId5"/>
    <p:sldId id="278" r:id="rId6"/>
    <p:sldId id="272" r:id="rId7"/>
    <p:sldId id="274" r:id="rId8"/>
    <p:sldId id="275" r:id="rId9"/>
    <p:sldId id="276"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E4C65"/>
    <a:srgbClr val="A50307"/>
    <a:srgbClr val="133A61"/>
    <a:srgbClr val="8F0305"/>
    <a:srgbClr val="FFFFFF"/>
    <a:srgbClr val="D3657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D7AC3CCA-C797-4891-BE02-D94E43425B7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13" autoAdjust="0"/>
    <p:restoredTop sz="94674" autoAdjust="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notesViewPr>
    <p:cSldViewPr snapToGrid="0">
      <p:cViewPr>
        <p:scale>
          <a:sx n="100" d="100"/>
          <a:sy n="100" d="100"/>
        </p:scale>
        <p:origin x="1560" y="-146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0B809CF-4F7B-4BE4-8A32-8679CB2689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757E19D8-3399-40AA-9454-8894AA6071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B1F5FB-7567-45AD-8495-03E1713608C4}" type="datetimeFigureOut">
              <a:rPr lang="en-US" smtClean="0"/>
              <a:pPr/>
              <a:t>4/26/2020</a:t>
            </a:fld>
            <a:endParaRPr lang="en-US" dirty="0"/>
          </a:p>
        </p:txBody>
      </p:sp>
      <p:sp>
        <p:nvSpPr>
          <p:cNvPr id="4" name="Footer Placeholder 3">
            <a:extLst>
              <a:ext uri="{FF2B5EF4-FFF2-40B4-BE49-F238E27FC236}">
                <a16:creationId xmlns:a16="http://schemas.microsoft.com/office/drawing/2014/main" xmlns="" id="{7EED47F8-AA1F-4332-BC73-5F00A0A5A7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EA251D3-D305-4590-9FE3-31F71740A1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A2D7B9-98DD-4850-82E9-E964919A4A5F}" type="slidenum">
              <a:rPr lang="en-US" smtClean="0"/>
              <a:pPr/>
              <a:t>‹#›</a:t>
            </a:fld>
            <a:endParaRPr lang="en-US" dirty="0"/>
          </a:p>
        </p:txBody>
      </p:sp>
    </p:spTree>
    <p:extLst>
      <p:ext uri="{BB962C8B-B14F-4D97-AF65-F5344CB8AC3E}">
        <p14:creationId xmlns:p14="http://schemas.microsoft.com/office/powerpoint/2010/main" xmlns="" val="370256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43E1C-BE52-45D3-B3DA-AB00685B4BD3}" type="datetimeFigureOut">
              <a:rPr lang="en-US" smtClean="0"/>
              <a:pPr/>
              <a:t>4/26/2020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F3E6AC-EE2A-4D92-BFD4-7D35F37B4FE2}" type="slidenum">
              <a:rPr lang="en-US" smtClean="0"/>
              <a:pPr/>
              <a:t>‹#›</a:t>
            </a:fld>
            <a:endParaRPr lang="en-US" dirty="0"/>
          </a:p>
        </p:txBody>
      </p:sp>
    </p:spTree>
    <p:extLst>
      <p:ext uri="{BB962C8B-B14F-4D97-AF65-F5344CB8AC3E}">
        <p14:creationId xmlns:p14="http://schemas.microsoft.com/office/powerpoint/2010/main" xmlns="" val="239679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F3E6AC-EE2A-4D92-BFD4-7D35F37B4FE2}" type="slidenum">
              <a:rPr lang="en-US" smtClean="0"/>
              <a:pPr/>
              <a:t>3</a:t>
            </a:fld>
            <a:endParaRPr lang="en-US" dirty="0"/>
          </a:p>
        </p:txBody>
      </p:sp>
    </p:spTree>
    <p:extLst>
      <p:ext uri="{BB962C8B-B14F-4D97-AF65-F5344CB8AC3E}">
        <p14:creationId xmlns:p14="http://schemas.microsoft.com/office/powerpoint/2010/main" xmlns="" val="358968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378441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0180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108506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1936014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599317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55599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4043662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219019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Top and Sub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B6272-9C66-4BAF-ADB2-BB960F5703AC}"/>
              </a:ext>
            </a:extLst>
          </p:cNvPr>
          <p:cNvSpPr>
            <a:spLocks noGrp="1"/>
          </p:cNvSpPr>
          <p:nvPr>
            <p:ph type="title"/>
          </p:nvPr>
        </p:nvSpPr>
        <p:spPr>
          <a:xfrm>
            <a:off x="764927" y="285749"/>
            <a:ext cx="10588873" cy="3011365"/>
          </a:xfrm>
        </p:spPr>
        <p:txBody>
          <a:bodyPr anchor="t" anchorCtr="0"/>
          <a:lstStyle/>
          <a:p>
            <a:r>
              <a:rPr lang="en-US" noProof="0" smtClean="0"/>
              <a:t>Click to edit Master title style</a:t>
            </a:r>
            <a:endParaRPr lang="en-US" noProof="0"/>
          </a:p>
        </p:txBody>
      </p:sp>
      <p:sp>
        <p:nvSpPr>
          <p:cNvPr id="3" name="Date Placeholder 2">
            <a:extLst>
              <a:ext uri="{FF2B5EF4-FFF2-40B4-BE49-F238E27FC236}">
                <a16:creationId xmlns:a16="http://schemas.microsoft.com/office/drawing/2014/main" xmlns="" id="{8C1F3AE6-2CF4-4F8E-9A91-243A57993666}"/>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9" name="Content Placeholder 8">
            <a:extLst>
              <a:ext uri="{FF2B5EF4-FFF2-40B4-BE49-F238E27FC236}">
                <a16:creationId xmlns:a16="http://schemas.microsoft.com/office/drawing/2014/main" xmlns="" id="{D0BEF955-A913-4A15-AB41-00128DC34D5B}"/>
              </a:ext>
            </a:extLst>
          </p:cNvPr>
          <p:cNvSpPr>
            <a:spLocks noGrp="1"/>
          </p:cNvSpPr>
          <p:nvPr>
            <p:ph sz="quarter" idx="13" hasCustomPrompt="1"/>
          </p:nvPr>
        </p:nvSpPr>
        <p:spPr>
          <a:xfrm>
            <a:off x="2238375" y="6169024"/>
            <a:ext cx="9505950" cy="365125"/>
          </a:xfrm>
        </p:spPr>
        <p:txBody>
          <a:bodyPr>
            <a:noAutofit/>
          </a:bodyPr>
          <a:lstStyle>
            <a:lvl1pPr marL="0" indent="0" algn="r">
              <a:buNone/>
              <a:defRPr sz="2000"/>
            </a:lvl1pPr>
            <a:lvl2pPr marL="457200" indent="0" algn="r">
              <a:buNone/>
              <a:defRPr sz="2000"/>
            </a:lvl2pPr>
            <a:lvl3pPr marL="914400" indent="0" algn="r">
              <a:buNone/>
              <a:defRPr sz="2000"/>
            </a:lvl3pPr>
            <a:lvl4pPr marL="1371600" indent="0" algn="r">
              <a:buNone/>
              <a:defRPr sz="2000"/>
            </a:lvl4pPr>
            <a:lvl5pPr marL="1828800" indent="0" algn="r">
              <a:buNone/>
              <a:defRPr sz="2000"/>
            </a:lvl5pPr>
          </a:lstStyle>
          <a:p>
            <a:pPr lvl="0"/>
            <a:r>
              <a:rPr lang="en-US" noProof="0"/>
              <a:t>Edit Master text styles</a:t>
            </a:r>
          </a:p>
        </p:txBody>
      </p:sp>
    </p:spTree>
    <p:extLst>
      <p:ext uri="{BB962C8B-B14F-4D97-AF65-F5344CB8AC3E}">
        <p14:creationId xmlns:p14="http://schemas.microsoft.com/office/powerpoint/2010/main" xmlns="" val="2143211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ft Quote">
    <p:spTree>
      <p:nvGrpSpPr>
        <p:cNvPr id="1" name=""/>
        <p:cNvGrpSpPr/>
        <p:nvPr/>
      </p:nvGrpSpPr>
      <p:grpSpPr>
        <a:xfrm>
          <a:off x="0" y="0"/>
          <a:ext cx="0" cy="0"/>
          <a:chOff x="0" y="0"/>
          <a:chExt cx="0" cy="0"/>
        </a:xfrm>
      </p:grpSpPr>
      <p:sp>
        <p:nvSpPr>
          <p:cNvPr id="6" name="Content Placeholder 8">
            <a:extLst>
              <a:ext uri="{FF2B5EF4-FFF2-40B4-BE49-F238E27FC236}">
                <a16:creationId xmlns:a16="http://schemas.microsoft.com/office/drawing/2014/main" xmlns="" id="{9BBF8640-DE64-4B60-867F-0CBE26BD00A0}"/>
              </a:ext>
            </a:extLst>
          </p:cNvPr>
          <p:cNvSpPr>
            <a:spLocks noGrp="1"/>
          </p:cNvSpPr>
          <p:nvPr>
            <p:ph idx="1" hasCustomPrompt="1"/>
          </p:nvPr>
        </p:nvSpPr>
        <p:spPr bwMode="white">
          <a:xfrm>
            <a:off x="2365864" y="6114929"/>
            <a:ext cx="9486900" cy="435466"/>
          </a:xfrm>
        </p:spPr>
        <p:txBody>
          <a:bodyPr>
            <a:normAutofit/>
          </a:bodyPr>
          <a:lstStyle>
            <a:lvl1pPr algn="r">
              <a:defRPr i="0"/>
            </a:lvl1pPr>
          </a:lstStyle>
          <a:p>
            <a:pPr marL="0" lvl="0" indent="0" algn="r">
              <a:buNone/>
            </a:pPr>
            <a:r>
              <a:rPr lang="en-US" sz="2000" i="1" noProof="0">
                <a:solidFill>
                  <a:schemeClr val="bg1"/>
                </a:solidFill>
                <a:cs typeface="Segoe UI" panose="020B0502040204020203" pitchFamily="34" charset="0"/>
              </a:rPr>
              <a:t>Edit Master text styles</a:t>
            </a:r>
          </a:p>
          <a:p>
            <a:pPr marL="0" lvl="1" indent="0" algn="r">
              <a:buNone/>
            </a:pPr>
            <a:r>
              <a:rPr lang="en-US" sz="2000" i="1" noProof="0">
                <a:solidFill>
                  <a:schemeClr val="bg1"/>
                </a:solidFill>
                <a:cs typeface="Segoe UI" panose="020B0502040204020203" pitchFamily="34" charset="0"/>
              </a:rPr>
              <a:t>Second level</a:t>
            </a:r>
          </a:p>
        </p:txBody>
      </p:sp>
      <p:sp>
        <p:nvSpPr>
          <p:cNvPr id="11" name="Title 10">
            <a:extLst>
              <a:ext uri="{FF2B5EF4-FFF2-40B4-BE49-F238E27FC236}">
                <a16:creationId xmlns:a16="http://schemas.microsoft.com/office/drawing/2014/main" xmlns="" id="{D0D19A04-6F0F-4BFC-8AD6-19F13EE1006A}"/>
              </a:ext>
            </a:extLst>
          </p:cNvPr>
          <p:cNvSpPr>
            <a:spLocks noGrp="1"/>
          </p:cNvSpPr>
          <p:nvPr>
            <p:ph type="title"/>
          </p:nvPr>
        </p:nvSpPr>
        <p:spPr>
          <a:xfrm>
            <a:off x="327511" y="149470"/>
            <a:ext cx="5838825" cy="6456912"/>
          </a:xfrm>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xmlns="" val="612580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_Centere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E9B749-F2BE-45BB-B34D-42D465670D73}"/>
              </a:ext>
            </a:extLst>
          </p:cNvPr>
          <p:cNvSpPr>
            <a:spLocks noGrp="1"/>
          </p:cNvSpPr>
          <p:nvPr>
            <p:ph idx="1" hasCustomPrompt="1"/>
          </p:nvPr>
        </p:nvSpPr>
        <p:spPr>
          <a:xfrm>
            <a:off x="1352550" y="4629150"/>
            <a:ext cx="9486900" cy="63481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217F2E03-8BBF-4A9C-A004-C3807BB5A7F1}"/>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a:extLst>
              <a:ext uri="{FF2B5EF4-FFF2-40B4-BE49-F238E27FC236}">
                <a16:creationId xmlns:a16="http://schemas.microsoft.com/office/drawing/2014/main" xmlns="" id="{886C8BC3-3FA7-4F23-B793-4F5DA2082820}"/>
              </a:ext>
            </a:extLst>
          </p:cNvPr>
          <p:cNvSpPr>
            <a:spLocks noGrp="1"/>
          </p:cNvSpPr>
          <p:nvPr>
            <p:ph type="ftr" sz="quarter" idx="11"/>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xmlns="" id="{E7CEF240-DD06-4F27-8707-2E6A53497AA1}"/>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2" name="Title 1">
            <a:extLst>
              <a:ext uri="{FF2B5EF4-FFF2-40B4-BE49-F238E27FC236}">
                <a16:creationId xmlns:a16="http://schemas.microsoft.com/office/drawing/2014/main" xmlns="" id="{0A6EB33C-1430-4381-BC10-3C6BC5D2A866}"/>
              </a:ext>
            </a:extLst>
          </p:cNvPr>
          <p:cNvSpPr>
            <a:spLocks noGrp="1"/>
          </p:cNvSpPr>
          <p:nvPr>
            <p:ph type="title"/>
          </p:nvPr>
        </p:nvSpPr>
        <p:spPr>
          <a:xfrm>
            <a:off x="1352550" y="1476375"/>
            <a:ext cx="9486900" cy="2628900"/>
          </a:xfrm>
        </p:spPr>
        <p:txBody>
          <a:bodyPr anchor="t" anchorCtr="0"/>
          <a:lstStyle>
            <a:lvl1pPr algn="ctr">
              <a:defRPr i="0">
                <a:solidFill>
                  <a:schemeClr val="tx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xmlns="" val="387672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1588959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Bottom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FFBF3B-53AB-4D7D-9C4D-42E1E229B767}"/>
              </a:ext>
            </a:extLst>
          </p:cNvPr>
          <p:cNvSpPr>
            <a:spLocks noGrp="1"/>
          </p:cNvSpPr>
          <p:nvPr>
            <p:ph type="title"/>
          </p:nvPr>
        </p:nvSpPr>
        <p:spPr>
          <a:xfrm>
            <a:off x="838200" y="850900"/>
            <a:ext cx="10515600" cy="1929666"/>
          </a:xfrm>
        </p:spPr>
        <p:txBody>
          <a:bodyPr/>
          <a:lstStyle>
            <a:lvl1pPr algn="ctr">
              <a:defRPr/>
            </a:lvl1pPr>
          </a:lstStyle>
          <a:p>
            <a:r>
              <a:rPr lang="en-US" noProof="0" smtClean="0"/>
              <a:t>Click to edit Master title style</a:t>
            </a:r>
            <a:endParaRPr lang="en-US" noProof="0"/>
          </a:p>
        </p:txBody>
      </p:sp>
      <p:sp>
        <p:nvSpPr>
          <p:cNvPr id="3" name="Date Placeholder 2">
            <a:extLst>
              <a:ext uri="{FF2B5EF4-FFF2-40B4-BE49-F238E27FC236}">
                <a16:creationId xmlns:a16="http://schemas.microsoft.com/office/drawing/2014/main" xmlns="" id="{FD185FE0-A783-42CA-BED0-EFB6F49640F8}"/>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Slide Number Placeholder 4">
            <a:extLst>
              <a:ext uri="{FF2B5EF4-FFF2-40B4-BE49-F238E27FC236}">
                <a16:creationId xmlns:a16="http://schemas.microsoft.com/office/drawing/2014/main" xmlns="" id="{DFC15A3E-54C3-4563-B93A-9E56494A7105}"/>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9" name="Content Placeholder 8">
            <a:extLst>
              <a:ext uri="{FF2B5EF4-FFF2-40B4-BE49-F238E27FC236}">
                <a16:creationId xmlns:a16="http://schemas.microsoft.com/office/drawing/2014/main" xmlns="" id="{CB9ECD06-D58A-422E-8343-17796E698613}"/>
              </a:ext>
            </a:extLst>
          </p:cNvPr>
          <p:cNvSpPr>
            <a:spLocks noGrp="1"/>
          </p:cNvSpPr>
          <p:nvPr>
            <p:ph sz="quarter" idx="13" hasCustomPrompt="1"/>
          </p:nvPr>
        </p:nvSpPr>
        <p:spPr>
          <a:xfrm>
            <a:off x="1931381" y="5918200"/>
            <a:ext cx="9515475" cy="438150"/>
          </a:xfrm>
        </p:spPr>
        <p:txBody>
          <a:bodyPr>
            <a:noAutofit/>
          </a:bodyPr>
          <a:lstStyle>
            <a:lvl1pPr marL="0" indent="0" algn="r">
              <a:buNone/>
              <a:defRPr sz="2000">
                <a:latin typeface="+mn-lt"/>
              </a:defRPr>
            </a:lvl1pPr>
            <a:lvl2pPr marL="457200" indent="0" algn="r">
              <a:buNone/>
              <a:defRPr sz="2000">
                <a:latin typeface="+mn-lt"/>
              </a:defRPr>
            </a:lvl2pPr>
            <a:lvl3pPr marL="914400" indent="0" algn="r">
              <a:buNone/>
              <a:defRPr sz="2000">
                <a:latin typeface="+mn-lt"/>
              </a:defRPr>
            </a:lvl3pPr>
            <a:lvl4pPr marL="1371600" indent="0" algn="r">
              <a:buNone/>
              <a:defRPr sz="2000">
                <a:latin typeface="+mn-lt"/>
              </a:defRPr>
            </a:lvl4pPr>
            <a:lvl5pPr marL="1828800" indent="0" algn="r">
              <a:buNone/>
              <a:defRPr sz="2000">
                <a:latin typeface="+mn-lt"/>
              </a:defRPr>
            </a:lvl5pPr>
          </a:lstStyle>
          <a:p>
            <a:pPr lvl="0"/>
            <a:r>
              <a:rPr lang="en-US" noProof="0"/>
              <a:t>Edit Master text styles</a:t>
            </a:r>
          </a:p>
        </p:txBody>
      </p:sp>
    </p:spTree>
    <p:extLst>
      <p:ext uri="{BB962C8B-B14F-4D97-AF65-F5344CB8AC3E}">
        <p14:creationId xmlns:p14="http://schemas.microsoft.com/office/powerpoint/2010/main" xmlns="" val="3397416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28A89E-076E-497A-A4CE-93C75C166880}"/>
              </a:ext>
            </a:extLst>
          </p:cNvPr>
          <p:cNvSpPr>
            <a:spLocks noGrp="1"/>
          </p:cNvSpPr>
          <p:nvPr>
            <p:ph type="title"/>
          </p:nvPr>
        </p:nvSpPr>
        <p:spPr>
          <a:xfrm>
            <a:off x="361949" y="3825024"/>
            <a:ext cx="11391499" cy="2096880"/>
          </a:xfrm>
        </p:spPr>
        <p:txBody>
          <a:bodyPr/>
          <a:lstStyle>
            <a:lvl1pPr algn="r">
              <a:defRPr/>
            </a:lvl1pPr>
          </a:lstStyle>
          <a:p>
            <a:r>
              <a:rPr lang="en-US" noProof="0" smtClean="0"/>
              <a:t>Click to edit Master title style</a:t>
            </a:r>
            <a:endParaRPr lang="en-US" noProof="0"/>
          </a:p>
        </p:txBody>
      </p:sp>
      <p:sp>
        <p:nvSpPr>
          <p:cNvPr id="3" name="Date Placeholder 2">
            <a:extLst>
              <a:ext uri="{FF2B5EF4-FFF2-40B4-BE49-F238E27FC236}">
                <a16:creationId xmlns:a16="http://schemas.microsoft.com/office/drawing/2014/main" xmlns="" id="{5710B449-15E4-41C1-A0BD-6916BD2B1CAF}"/>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4" name="Footer Placeholder 3">
            <a:extLst>
              <a:ext uri="{FF2B5EF4-FFF2-40B4-BE49-F238E27FC236}">
                <a16:creationId xmlns:a16="http://schemas.microsoft.com/office/drawing/2014/main" xmlns="" id="{300FF690-36F7-4631-8284-EB23B592E5BB}"/>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74050B4F-6E15-4AA2-9669-EE44D3A5B44A}"/>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6" name="Content Placeholder 1">
            <a:extLst>
              <a:ext uri="{FF2B5EF4-FFF2-40B4-BE49-F238E27FC236}">
                <a16:creationId xmlns:a16="http://schemas.microsoft.com/office/drawing/2014/main" xmlns="" id="{73C8662D-2189-4802-AEE5-20470C02D13E}"/>
              </a:ext>
            </a:extLst>
          </p:cNvPr>
          <p:cNvSpPr>
            <a:spLocks noGrp="1"/>
          </p:cNvSpPr>
          <p:nvPr>
            <p:ph idx="1" hasCustomPrompt="1"/>
          </p:nvPr>
        </p:nvSpPr>
        <p:spPr bwMode="white">
          <a:xfrm>
            <a:off x="2199874" y="5927196"/>
            <a:ext cx="9486900" cy="474294"/>
          </a:xfrm>
          <a:ln>
            <a:noFill/>
          </a:ln>
        </p:spPr>
        <p:txBody>
          <a:bodyPr>
            <a:normAutofit/>
          </a:bodyPr>
          <a:lstStyle>
            <a:lvl1pPr algn="r">
              <a:defRPr/>
            </a:lvl1pPr>
          </a:lstStyle>
          <a:p>
            <a:pPr lvl="0" algn="r"/>
            <a:r>
              <a:rPr lang="en-US" sz="2000" noProof="0">
                <a:solidFill>
                  <a:schemeClr val="bg1"/>
                </a:solidFill>
              </a:rPr>
              <a:t>Edit Master text styles</a:t>
            </a:r>
          </a:p>
          <a:p>
            <a:pPr lvl="1" algn="r"/>
            <a:r>
              <a:rPr lang="en-US" sz="2000" noProof="0">
                <a:solidFill>
                  <a:schemeClr val="bg1"/>
                </a:solidFill>
              </a:rPr>
              <a:t>Second level</a:t>
            </a:r>
          </a:p>
        </p:txBody>
      </p:sp>
    </p:spTree>
    <p:extLst>
      <p:ext uri="{BB962C8B-B14F-4D97-AF65-F5344CB8AC3E}">
        <p14:creationId xmlns:p14="http://schemas.microsoft.com/office/powerpoint/2010/main" xmlns="" val="1838764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Top Subtitle Bottom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756786-C55B-4499-B117-765B616E6F1E}"/>
              </a:ext>
            </a:extLst>
          </p:cNvPr>
          <p:cNvSpPr>
            <a:spLocks noGrp="1"/>
          </p:cNvSpPr>
          <p:nvPr>
            <p:ph type="title"/>
          </p:nvPr>
        </p:nvSpPr>
        <p:spPr>
          <a:xfrm>
            <a:off x="190499" y="288393"/>
            <a:ext cx="11772899" cy="1492782"/>
          </a:xfrm>
        </p:spPr>
        <p:txBody>
          <a:bodyPr/>
          <a:lstStyle/>
          <a:p>
            <a:r>
              <a:rPr lang="en-US" noProof="0" smtClean="0"/>
              <a:t>Click to edit Master title style</a:t>
            </a:r>
            <a:endParaRPr lang="en-US" noProof="0"/>
          </a:p>
        </p:txBody>
      </p:sp>
      <p:sp>
        <p:nvSpPr>
          <p:cNvPr id="3" name="Date Placeholder 2">
            <a:extLst>
              <a:ext uri="{FF2B5EF4-FFF2-40B4-BE49-F238E27FC236}">
                <a16:creationId xmlns:a16="http://schemas.microsoft.com/office/drawing/2014/main" xmlns="" id="{1779DCA2-4B74-4315-832D-46FA2360EA06}"/>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Slide Number Placeholder 4">
            <a:extLst>
              <a:ext uri="{FF2B5EF4-FFF2-40B4-BE49-F238E27FC236}">
                <a16:creationId xmlns:a16="http://schemas.microsoft.com/office/drawing/2014/main" xmlns="" id="{72B348AC-EF4F-4C4C-B8BB-FE76E2A7E35D}"/>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9" name="Content Placeholder 8">
            <a:extLst>
              <a:ext uri="{FF2B5EF4-FFF2-40B4-BE49-F238E27FC236}">
                <a16:creationId xmlns:a16="http://schemas.microsoft.com/office/drawing/2014/main" xmlns="" id="{F2170172-F7C2-49C7-9A19-1829816338FE}"/>
              </a:ext>
            </a:extLst>
          </p:cNvPr>
          <p:cNvSpPr>
            <a:spLocks noGrp="1"/>
          </p:cNvSpPr>
          <p:nvPr>
            <p:ph sz="quarter" idx="13" hasCustomPrompt="1"/>
          </p:nvPr>
        </p:nvSpPr>
        <p:spPr>
          <a:xfrm>
            <a:off x="4743450" y="6265863"/>
            <a:ext cx="7153275" cy="455612"/>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noProof="0"/>
              <a:t>Edit Master text styles</a:t>
            </a:r>
          </a:p>
        </p:txBody>
      </p:sp>
    </p:spTree>
    <p:extLst>
      <p:ext uri="{BB962C8B-B14F-4D97-AF65-F5344CB8AC3E}">
        <p14:creationId xmlns:p14="http://schemas.microsoft.com/office/powerpoint/2010/main" xmlns="" val="123196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8AF8F-58B2-467F-936E-70379C1AF661}"/>
              </a:ext>
            </a:extLst>
          </p:cNvPr>
          <p:cNvSpPr>
            <a:spLocks noGrp="1"/>
          </p:cNvSpPr>
          <p:nvPr>
            <p:ph type="title"/>
          </p:nvPr>
        </p:nvSpPr>
        <p:spPr>
          <a:xfrm>
            <a:off x="838200" y="168241"/>
            <a:ext cx="10515600" cy="3184559"/>
          </a:xfrm>
        </p:spPr>
        <p:txBody>
          <a:bodyPr anchor="t" anchorCtr="0"/>
          <a:lstStyle>
            <a:lvl1pPr algn="ctr">
              <a:defRPr/>
            </a:lvl1pPr>
          </a:lstStyle>
          <a:p>
            <a:r>
              <a:rPr lang="en-US" noProof="0" smtClean="0"/>
              <a:t>Click to edit Master title style</a:t>
            </a:r>
            <a:endParaRPr lang="en-US" noProof="0"/>
          </a:p>
        </p:txBody>
      </p:sp>
      <p:sp>
        <p:nvSpPr>
          <p:cNvPr id="6" name="Content Placeholder 1">
            <a:extLst>
              <a:ext uri="{FF2B5EF4-FFF2-40B4-BE49-F238E27FC236}">
                <a16:creationId xmlns:a16="http://schemas.microsoft.com/office/drawing/2014/main" xmlns="" id="{137D3DA5-DEEF-48AD-9A16-584B27F8F84A}"/>
              </a:ext>
            </a:extLst>
          </p:cNvPr>
          <p:cNvSpPr>
            <a:spLocks noGrp="1"/>
          </p:cNvSpPr>
          <p:nvPr>
            <p:ph idx="1" hasCustomPrompt="1"/>
          </p:nvPr>
        </p:nvSpPr>
        <p:spPr bwMode="white">
          <a:xfrm>
            <a:off x="6286500" y="6264341"/>
            <a:ext cx="5686425" cy="593660"/>
          </a:xfrm>
        </p:spPr>
        <p:txBody>
          <a:bodyPr>
            <a:normAutofit/>
          </a:bodyPr>
          <a:lstStyle>
            <a:lvl1pPr algn="r">
              <a:defRPr/>
            </a:lvl1pPr>
          </a:lstStyle>
          <a:p>
            <a:pPr lvl="0"/>
            <a:r>
              <a:rPr lang="en-US" sz="2000" noProof="0">
                <a:solidFill>
                  <a:schemeClr val="bg1"/>
                </a:solidFill>
              </a:rPr>
              <a:t>Edit Master text styles</a:t>
            </a:r>
          </a:p>
          <a:p>
            <a:pPr lvl="1"/>
            <a:r>
              <a:rPr lang="en-US" sz="2000" noProof="0">
                <a:solidFill>
                  <a:schemeClr val="bg1"/>
                </a:solidFill>
              </a:rPr>
              <a:t>Second level</a:t>
            </a:r>
          </a:p>
        </p:txBody>
      </p:sp>
      <p:sp>
        <p:nvSpPr>
          <p:cNvPr id="3" name="Date Placeholder 2">
            <a:extLst>
              <a:ext uri="{FF2B5EF4-FFF2-40B4-BE49-F238E27FC236}">
                <a16:creationId xmlns:a16="http://schemas.microsoft.com/office/drawing/2014/main" xmlns="" id="{63E7DB53-9696-4FC5-8680-97ED3448C88A}"/>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Tree>
    <p:extLst>
      <p:ext uri="{BB962C8B-B14F-4D97-AF65-F5344CB8AC3E}">
        <p14:creationId xmlns:p14="http://schemas.microsoft.com/office/powerpoint/2010/main" xmlns="" val="28232423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FCFD2-DF13-4F02-BBD5-B68B0905698E}"/>
              </a:ext>
            </a:extLst>
          </p:cNvPr>
          <p:cNvSpPr>
            <a:spLocks noGrp="1"/>
          </p:cNvSpPr>
          <p:nvPr>
            <p:ph type="title"/>
          </p:nvPr>
        </p:nvSpPr>
        <p:spPr>
          <a:xfrm>
            <a:off x="838200" y="229656"/>
            <a:ext cx="10515600" cy="3408893"/>
          </a:xfrm>
        </p:spPr>
        <p:txBody>
          <a:bodyPr anchor="t" anchorCtr="0"/>
          <a:lstStyle>
            <a:lvl1pPr algn="ctr">
              <a:defRPr/>
            </a:lvl1pPr>
          </a:lstStyle>
          <a:p>
            <a:r>
              <a:rPr lang="en-US" noProof="0" smtClean="0"/>
              <a:t>Click to edit Master title style</a:t>
            </a:r>
            <a:endParaRPr lang="en-US" noProof="0"/>
          </a:p>
        </p:txBody>
      </p:sp>
      <p:sp>
        <p:nvSpPr>
          <p:cNvPr id="3" name="Date Placeholder 2">
            <a:extLst>
              <a:ext uri="{FF2B5EF4-FFF2-40B4-BE49-F238E27FC236}">
                <a16:creationId xmlns:a16="http://schemas.microsoft.com/office/drawing/2014/main" xmlns="" id="{ED78B1F9-6755-42E5-8F50-0B945D273625}"/>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4" name="Footer Placeholder 3">
            <a:extLst>
              <a:ext uri="{FF2B5EF4-FFF2-40B4-BE49-F238E27FC236}">
                <a16:creationId xmlns:a16="http://schemas.microsoft.com/office/drawing/2014/main" xmlns="" id="{0A0B890C-0CB4-4A98-9943-9C2257BF3EDF}"/>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805844CD-8F1F-4298-A223-C4256A6FDF26}"/>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6" name="Content Placeholder 1">
            <a:extLst>
              <a:ext uri="{FF2B5EF4-FFF2-40B4-BE49-F238E27FC236}">
                <a16:creationId xmlns:a16="http://schemas.microsoft.com/office/drawing/2014/main" xmlns="" id="{F84B6337-F0FA-40DA-A205-42E63B13ADB9}"/>
              </a:ext>
            </a:extLst>
          </p:cNvPr>
          <p:cNvSpPr>
            <a:spLocks noGrp="1"/>
          </p:cNvSpPr>
          <p:nvPr>
            <p:ph idx="1" hasCustomPrompt="1"/>
          </p:nvPr>
        </p:nvSpPr>
        <p:spPr bwMode="white">
          <a:xfrm>
            <a:off x="1352550" y="6150952"/>
            <a:ext cx="9486900" cy="515492"/>
          </a:xfrm>
        </p:spPr>
        <p:txBody>
          <a:bodyPr>
            <a:normAutofit/>
          </a:bodyPr>
          <a:lstStyle>
            <a:lvl1pPr marL="0" indent="0" algn="ctr">
              <a:buNone/>
              <a:defRPr/>
            </a:lvl1pPr>
          </a:lstStyle>
          <a:p>
            <a:pPr lvl="0"/>
            <a:r>
              <a:rPr lang="en-US" sz="2000" noProof="0">
                <a:solidFill>
                  <a:schemeClr val="bg1"/>
                </a:solidFill>
              </a:rPr>
              <a:t>Edit Master text styles</a:t>
            </a:r>
          </a:p>
        </p:txBody>
      </p:sp>
    </p:spTree>
    <p:extLst>
      <p:ext uri="{BB962C8B-B14F-4D97-AF65-F5344CB8AC3E}">
        <p14:creationId xmlns:p14="http://schemas.microsoft.com/office/powerpoint/2010/main" xmlns="" val="2363581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YOUR CUSTOM QUOT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CB1329DF-B16C-4958-8120-1F3D8DD91A3B}"/>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4" name="Footer Placeholder 3">
            <a:extLst>
              <a:ext uri="{FF2B5EF4-FFF2-40B4-BE49-F238E27FC236}">
                <a16:creationId xmlns:a16="http://schemas.microsoft.com/office/drawing/2014/main" xmlns="" id="{5DA38D7F-2A7C-4C62-B3BC-1DB1A460293F}"/>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E38DAFEE-0ED4-43C2-8025-5961460D8197}"/>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7" name="Content Placeholder 6">
            <a:extLst>
              <a:ext uri="{FF2B5EF4-FFF2-40B4-BE49-F238E27FC236}">
                <a16:creationId xmlns:a16="http://schemas.microsoft.com/office/drawing/2014/main" xmlns="" id="{EAE23B48-0D16-412C-BC69-B41C4F2AC702}"/>
              </a:ext>
            </a:extLst>
          </p:cNvPr>
          <p:cNvSpPr>
            <a:spLocks noGrp="1"/>
          </p:cNvSpPr>
          <p:nvPr>
            <p:ph sz="quarter" idx="13" hasCustomPrompt="1"/>
          </p:nvPr>
        </p:nvSpPr>
        <p:spPr>
          <a:xfrm>
            <a:off x="838200" y="5784726"/>
            <a:ext cx="10515600" cy="365125"/>
          </a:xfrm>
        </p:spPr>
        <p:txBody>
          <a:bodyPr>
            <a:normAutofit/>
          </a:bodyPr>
          <a:lstStyle>
            <a:lvl1pPr marL="0" indent="0" algn="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noProof="0"/>
              <a:t>Add Author/Writer Here</a:t>
            </a:r>
          </a:p>
        </p:txBody>
      </p:sp>
      <p:sp>
        <p:nvSpPr>
          <p:cNvPr id="8" name="Title 7">
            <a:extLst>
              <a:ext uri="{FF2B5EF4-FFF2-40B4-BE49-F238E27FC236}">
                <a16:creationId xmlns:a16="http://schemas.microsoft.com/office/drawing/2014/main" xmlns="" id="{06D0385B-605F-4AEB-B2CD-DA707D355265}"/>
              </a:ext>
            </a:extLst>
          </p:cNvPr>
          <p:cNvSpPr>
            <a:spLocks noGrp="1"/>
          </p:cNvSpPr>
          <p:nvPr>
            <p:ph type="title"/>
          </p:nvPr>
        </p:nvSpPr>
        <p:spPr>
          <a:xfrm>
            <a:off x="838200" y="365125"/>
            <a:ext cx="10515600" cy="5335879"/>
          </a:xfrm>
        </p:spPr>
        <p:txBody>
          <a:bodyPr/>
          <a:lstStyle>
            <a:lvl1pPr algn="ctr">
              <a:defRPr/>
            </a:lvl1pPr>
          </a:lstStyle>
          <a:p>
            <a:r>
              <a:rPr lang="en-US" noProof="0" smtClean="0"/>
              <a:t>Click to edit Master title style</a:t>
            </a:r>
            <a:endParaRPr lang="en-US" noProof="0"/>
          </a:p>
        </p:txBody>
      </p:sp>
    </p:spTree>
    <p:extLst>
      <p:ext uri="{BB962C8B-B14F-4D97-AF65-F5344CB8AC3E}">
        <p14:creationId xmlns:p14="http://schemas.microsoft.com/office/powerpoint/2010/main" xmlns="" val="12251578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78607C96-5153-4190-BA97-E8AF5887796D}"/>
              </a:ext>
            </a:extLst>
          </p:cNvPr>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a:extLst>
              <a:ext uri="{FF2B5EF4-FFF2-40B4-BE49-F238E27FC236}">
                <a16:creationId xmlns:a16="http://schemas.microsoft.com/office/drawing/2014/main" xmlns="" id="{80822120-61A5-4970-B9BF-8B60825308E3}"/>
              </a:ext>
            </a:extLst>
          </p:cNvPr>
          <p:cNvSpPr>
            <a:spLocks noGrp="1"/>
          </p:cNvSpPr>
          <p:nvPr>
            <p:ph type="ftr" sz="quarter" idx="11"/>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xmlns="" id="{51A66616-AA6A-422C-9360-1D12495E2185}"/>
              </a:ext>
            </a:extLst>
          </p:cNvPr>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7" name="Title 6">
            <a:extLst>
              <a:ext uri="{FF2B5EF4-FFF2-40B4-BE49-F238E27FC236}">
                <a16:creationId xmlns:a16="http://schemas.microsoft.com/office/drawing/2014/main" xmlns="" id="{7588C331-B180-41FC-8DD2-82D2B1615AB6}"/>
              </a:ext>
            </a:extLst>
          </p:cNvPr>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xmlns="" val="47595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11"/>
          </p:nvPr>
        </p:nvSpPr>
        <p:spPr/>
        <p:txBody>
          <a:bodyPr/>
          <a:lstStyle/>
          <a:p>
            <a:r>
              <a:rPr lang="en-US" noProof="0" smtClean="0"/>
              <a:t>Add a Footer</a:t>
            </a:r>
            <a:endParaRPr lang="en-US" noProof="0" dirty="0"/>
          </a:p>
        </p:txBody>
      </p:sp>
      <p:sp>
        <p:nvSpPr>
          <p:cNvPr id="6" name="Slide Number Placeholder 5"/>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273928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6" name="Footer Placeholder 5"/>
          <p:cNvSpPr>
            <a:spLocks noGrp="1"/>
          </p:cNvSpPr>
          <p:nvPr>
            <p:ph type="ftr" sz="quarter" idx="11"/>
          </p:nvPr>
        </p:nvSpPr>
        <p:spPr/>
        <p:txBody>
          <a:body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6541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8" name="Footer Placeholder 7"/>
          <p:cNvSpPr>
            <a:spLocks noGrp="1"/>
          </p:cNvSpPr>
          <p:nvPr>
            <p:ph type="ftr" sz="quarter" idx="11"/>
          </p:nvPr>
        </p:nvSpPr>
        <p:spPr/>
        <p:txBody>
          <a:bodyPr/>
          <a:lstStyle/>
          <a:p>
            <a:r>
              <a:rPr lang="en-US" noProof="0" smtClean="0"/>
              <a:t>Add a Footer</a:t>
            </a:r>
            <a:endParaRPr lang="en-US" noProof="0" dirty="0"/>
          </a:p>
        </p:txBody>
      </p:sp>
      <p:sp>
        <p:nvSpPr>
          <p:cNvPr id="9" name="Slide Number Placeholder 8"/>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507065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4" name="Footer Placeholder 3"/>
          <p:cNvSpPr>
            <a:spLocks noGrp="1"/>
          </p:cNvSpPr>
          <p:nvPr>
            <p:ph type="ftr" sz="quarter" idx="11"/>
          </p:nvPr>
        </p:nvSpPr>
        <p:spPr/>
        <p:txBody>
          <a:bodyPr/>
          <a:lstStyle/>
          <a:p>
            <a:r>
              <a:rPr lang="en-US" noProof="0" smtClean="0"/>
              <a:t>Add a Footer</a:t>
            </a:r>
            <a:endParaRPr lang="en-US" noProof="0" dirty="0"/>
          </a:p>
        </p:txBody>
      </p:sp>
      <p:sp>
        <p:nvSpPr>
          <p:cNvPr id="5" name="Slide Number Placeholder 4"/>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353332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3" name="Footer Placeholder 2"/>
          <p:cNvSpPr>
            <a:spLocks noGrp="1"/>
          </p:cNvSpPr>
          <p:nvPr>
            <p:ph type="ftr" sz="quarter" idx="11"/>
          </p:nvPr>
        </p:nvSpPr>
        <p:spPr/>
        <p:txBody>
          <a:bodyPr/>
          <a:lstStyle/>
          <a:p>
            <a:r>
              <a:rPr lang="en-US" noProof="0" smtClean="0"/>
              <a:t>Add a Footer</a:t>
            </a:r>
            <a:endParaRPr lang="en-US" noProof="0" dirty="0"/>
          </a:p>
        </p:txBody>
      </p:sp>
      <p:sp>
        <p:nvSpPr>
          <p:cNvPr id="4" name="Slide Number Placeholder 3"/>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5405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
        <p:nvSpPr>
          <p:cNvPr id="6" name="Footer Placeholder 5"/>
          <p:cNvSpPr>
            <a:spLocks noGrp="1"/>
          </p:cNvSpPr>
          <p:nvPr>
            <p:ph type="ftr" sz="quarter" idx="11"/>
          </p:nvPr>
        </p:nvSpPr>
        <p:spPr/>
        <p:txBody>
          <a:body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218707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noProof="0" smtClean="0"/>
              <a:t>Add a Footer</a:t>
            </a:r>
            <a:endParaRPr lang="en-US" noProof="0" dirty="0"/>
          </a:p>
        </p:txBody>
      </p:sp>
      <p:sp>
        <p:nvSpPr>
          <p:cNvPr id="7" name="Slide Number Placeholder 6"/>
          <p:cNvSpPr>
            <a:spLocks noGrp="1"/>
          </p:cNvSpPr>
          <p:nvPr>
            <p:ph type="sldNum" sz="quarter" idx="12"/>
          </p:nvPr>
        </p:nvSpPr>
        <p:spPr/>
        <p:txBody>
          <a:bodyPr/>
          <a:lstStyle/>
          <a:p>
            <a:fld id="{9D164B4E-BB64-4235-AA14-F42088F189EC}" type="slidenum">
              <a:rPr lang="en-US" noProof="0" smtClean="0"/>
              <a:pPr/>
              <a:t>‹#›</a:t>
            </a:fld>
            <a:endParaRPr lang="en-US" noProof="0" dirty="0"/>
          </a:p>
        </p:txBody>
      </p:sp>
      <p:sp>
        <p:nvSpPr>
          <p:cNvPr id="5" name="Date Placeholder 4"/>
          <p:cNvSpPr>
            <a:spLocks noGrp="1"/>
          </p:cNvSpPr>
          <p:nvPr>
            <p:ph type="dt" sz="half" idx="10"/>
          </p:nvPr>
        </p:nvSpPr>
        <p:spPr/>
        <p:txBody>
          <a:bodyPr/>
          <a:lstStyle/>
          <a:p>
            <a:fld id="{9DFC1990-AB65-4FBE-A312-E5143B2D7FBA}" type="datetimeFigureOut">
              <a:rPr lang="en-US" noProof="0" smtClean="0"/>
              <a:pPr/>
              <a:t>4/26/2020</a:t>
            </a:fld>
            <a:endParaRPr lang="en-US" noProof="0" dirty="0"/>
          </a:p>
        </p:txBody>
      </p:sp>
    </p:spTree>
    <p:extLst>
      <p:ext uri="{BB962C8B-B14F-4D97-AF65-F5344CB8AC3E}">
        <p14:creationId xmlns:p14="http://schemas.microsoft.com/office/powerpoint/2010/main" xmlns="" val="276378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FC1990-AB65-4FBE-A312-E5143B2D7FBA}" type="datetimeFigureOut">
              <a:rPr lang="en-US" noProof="0" smtClean="0"/>
              <a:pPr/>
              <a:t>4/26/2020</a:t>
            </a:fld>
            <a:endParaRPr lang="en-US" noProof="0"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noProof="0" smtClean="0"/>
              <a:t>Add a Footer</a:t>
            </a:r>
            <a:endParaRPr lang="en-US" noProof="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D164B4E-BB64-4235-AA14-F42088F189EC}" type="slidenum">
              <a:rPr lang="en-US" noProof="0" smtClean="0"/>
              <a:pPr/>
              <a:t>‹#›</a:t>
            </a:fld>
            <a:endParaRPr lang="en-US" noProof="0" dirty="0"/>
          </a:p>
        </p:txBody>
      </p:sp>
    </p:spTree>
    <p:extLst>
      <p:ext uri="{BB962C8B-B14F-4D97-AF65-F5344CB8AC3E}">
        <p14:creationId xmlns:p14="http://schemas.microsoft.com/office/powerpoint/2010/main" xmlns="" val="11026513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655" r:id="rId18"/>
    <p:sldLayoutId id="2147483650" r:id="rId19"/>
    <p:sldLayoutId id="2147483657" r:id="rId20"/>
    <p:sldLayoutId id="2147483658" r:id="rId21"/>
    <p:sldLayoutId id="2147483659" r:id="rId22"/>
    <p:sldLayoutId id="2147483662" r:id="rId23"/>
    <p:sldLayoutId id="2147483663" r:id="rId24"/>
    <p:sldLayoutId id="2147483664" r:id="rId25"/>
    <p:sldLayoutId id="2147483665" r:id="rId2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msaridis@gmail.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c0En-_BVbGc"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mailto:gmsaridis@gmail.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122" y="550733"/>
            <a:ext cx="10588873" cy="3011365"/>
          </a:xfrm>
        </p:spPr>
        <p:txBody>
          <a:bodyPr/>
          <a:lstStyle/>
          <a:p>
            <a:r>
              <a:rPr lang="ru-RU" sz="2800" dirty="0">
                <a:latin typeface="Arial" panose="020B0604020202020204" pitchFamily="34" charset="0"/>
                <a:cs typeface="Arial" panose="020B0604020202020204" pitchFamily="34" charset="0"/>
              </a:rPr>
              <a:t>БИОЛОГИЈА IX одд.</a:t>
            </a:r>
            <a:br>
              <a:rPr lang="ru-RU" sz="2800" dirty="0">
                <a:latin typeface="Arial" panose="020B0604020202020204" pitchFamily="34" charset="0"/>
                <a:cs typeface="Arial" panose="020B0604020202020204" pitchFamily="34" charset="0"/>
              </a:rPr>
            </a:br>
            <a:r>
              <a:rPr lang="ru-RU" sz="2800" dirty="0">
                <a:latin typeface="Arial" panose="020B0604020202020204" pitchFamily="34" charset="0"/>
                <a:cs typeface="Arial" panose="020B0604020202020204" pitchFamily="34" charset="0"/>
              </a:rPr>
              <a:t>Тема: </a:t>
            </a:r>
            <a:r>
              <a:rPr lang="ru-RU" sz="2800" dirty="0" smtClean="0">
                <a:latin typeface="Arial" panose="020B0604020202020204" pitchFamily="34" charset="0"/>
                <a:cs typeface="Arial" panose="020B0604020202020204" pitchFamily="34" charset="0"/>
              </a:rPr>
              <a:t>Екологија</a:t>
            </a:r>
            <a:endParaRPr lang="mk-MK"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p:txBody>
          <a:bodyPr/>
          <a:lstStyle/>
          <a:p>
            <a:endParaRPr lang="mk-MK"/>
          </a:p>
        </p:txBody>
      </p:sp>
      <p:sp>
        <p:nvSpPr>
          <p:cNvPr id="4" name="Rectangle 3"/>
          <p:cNvSpPr/>
          <p:nvPr/>
        </p:nvSpPr>
        <p:spPr>
          <a:xfrm>
            <a:off x="764927" y="1684661"/>
            <a:ext cx="6096000" cy="2646878"/>
          </a:xfrm>
          <a:prstGeom prst="rect">
            <a:avLst/>
          </a:prstGeom>
        </p:spPr>
        <p:txBody>
          <a:bodyPr>
            <a:spAutoFit/>
          </a:bodyPr>
          <a:lstStyle/>
          <a:p>
            <a:r>
              <a:rPr lang="ru-RU" sz="2800" dirty="0">
                <a:solidFill>
                  <a:schemeClr val="tx2">
                    <a:lumMod val="75000"/>
                  </a:schemeClr>
                </a:solidFill>
                <a:latin typeface="Arial" panose="020B0604020202020204" pitchFamily="34" charset="0"/>
                <a:cs typeface="Arial" panose="020B0604020202020204" pitchFamily="34" charset="0"/>
              </a:rPr>
              <a:t>Наставна содржина: </a:t>
            </a:r>
            <a:br>
              <a:rPr lang="ru-RU" sz="2800" dirty="0">
                <a:solidFill>
                  <a:schemeClr val="tx2">
                    <a:lumMod val="75000"/>
                  </a:schemeClr>
                </a:solidFill>
                <a:latin typeface="Arial" panose="020B0604020202020204" pitchFamily="34" charset="0"/>
                <a:cs typeface="Arial" panose="020B0604020202020204" pitchFamily="34" charset="0"/>
              </a:rPr>
            </a:br>
            <a:r>
              <a:rPr lang="ru-RU" sz="2800" dirty="0" smtClean="0">
                <a:solidFill>
                  <a:schemeClr val="tx2">
                    <a:lumMod val="75000"/>
                  </a:schemeClr>
                </a:solidFill>
                <a:latin typeface="Arial" panose="020B0604020202020204" pitchFamily="34" charset="0"/>
                <a:cs typeface="Arial" panose="020B0604020202020204" pitchFamily="34" charset="0"/>
              </a:rPr>
              <a:t>Разградувачи</a:t>
            </a:r>
          </a:p>
          <a:p>
            <a:endParaRPr lang="ru-RU" sz="2800" dirty="0">
              <a:solidFill>
                <a:schemeClr val="tx2">
                  <a:lumMod val="75000"/>
                </a:schemeClr>
              </a:solidFill>
              <a:latin typeface="Arial" panose="020B0604020202020204" pitchFamily="34" charset="0"/>
              <a:cs typeface="Arial" panose="020B0604020202020204" pitchFamily="34" charset="0"/>
            </a:endParaRPr>
          </a:p>
          <a:p>
            <a:r>
              <a:rPr lang="ru-RU" sz="1600" dirty="0">
                <a:solidFill>
                  <a:schemeClr val="tx2">
                    <a:lumMod val="75000"/>
                  </a:schemeClr>
                </a:solidFill>
                <a:latin typeface="Arial" panose="020B0604020202020204" pitchFamily="34" charset="0"/>
                <a:cs typeface="Arial" panose="020B0604020202020204" pitchFamily="34" charset="0"/>
              </a:rPr>
              <a:t>Наставна содржина во учебник стр.68-69</a:t>
            </a:r>
          </a:p>
          <a:p>
            <a:r>
              <a:rPr lang="ru-RU" sz="1600" dirty="0">
                <a:solidFill>
                  <a:schemeClr val="tx2">
                    <a:lumMod val="75000"/>
                  </a:schemeClr>
                </a:solidFill>
                <a:latin typeface="Arial" panose="020B0604020202020204" pitchFamily="34" charset="0"/>
                <a:cs typeface="Arial" panose="020B0604020202020204" pitchFamily="34" charset="0"/>
              </a:rPr>
              <a:t>во прилог </a:t>
            </a:r>
            <a:r>
              <a:rPr lang="ru-RU" sz="1600" dirty="0" smtClean="0">
                <a:solidFill>
                  <a:schemeClr val="tx2">
                    <a:lumMod val="75000"/>
                  </a:schemeClr>
                </a:solidFill>
                <a:latin typeface="Arial" panose="020B0604020202020204" pitchFamily="34" charset="0"/>
                <a:cs typeface="Arial" panose="020B0604020202020204" pitchFamily="34" charset="0"/>
              </a:rPr>
              <a:t>презентација внимателно прочитајте и изработете ја домашната .Ако има нешто не јасно контактирајте ме на мојот меил </a:t>
            </a:r>
            <a:r>
              <a:rPr lang="en-US" sz="1600" dirty="0" smtClean="0">
                <a:solidFill>
                  <a:schemeClr val="tx2">
                    <a:lumMod val="75000"/>
                  </a:schemeClr>
                </a:solidFill>
                <a:hlinkClick r:id="rId2"/>
              </a:rPr>
              <a:t>gmsaridis@gmail.com</a:t>
            </a:r>
            <a:r>
              <a:rPr lang="en-US" sz="1600" dirty="0" smtClean="0">
                <a:solidFill>
                  <a:schemeClr val="tx2">
                    <a:lumMod val="75000"/>
                  </a:schemeClr>
                </a:solidFill>
              </a:rPr>
              <a:t> </a:t>
            </a:r>
            <a:endParaRPr lang="ru-RU" sz="1600" dirty="0" smtClean="0">
              <a:solidFill>
                <a:schemeClr val="tx2">
                  <a:lumMod val="75000"/>
                </a:schemeClr>
              </a:solidFill>
              <a:latin typeface="Arial" panose="020B0604020202020204" pitchFamily="34" charset="0"/>
              <a:cs typeface="Arial" panose="020B0604020202020204" pitchFamily="34" charset="0"/>
            </a:endParaRPr>
          </a:p>
          <a:p>
            <a:endParaRPr lang="ru-RU" sz="1600" dirty="0">
              <a:solidFill>
                <a:schemeClr val="accent2">
                  <a:lumMod val="60000"/>
                  <a:lumOff val="4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3945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dirty="0" smtClean="0"/>
              <a:t>Цели:</a:t>
            </a:r>
            <a:br>
              <a:rPr lang="mk-MK" dirty="0" smtClean="0"/>
            </a:br>
            <a:r>
              <a:rPr lang="mk-MK" dirty="0" smtClean="0"/>
              <a:t>Учениците:</a:t>
            </a:r>
            <a:br>
              <a:rPr lang="mk-MK" dirty="0" smtClean="0"/>
            </a:br>
            <a:r>
              <a:rPr lang="mk-MK" dirty="0" smtClean="0"/>
              <a:t>-</a:t>
            </a:r>
            <a:r>
              <a:rPr lang="ru-RU" dirty="0"/>
              <a:t>знаат дека разградувачите го разградуваат </a:t>
            </a:r>
            <a:r>
              <a:rPr lang="en-US" dirty="0" smtClean="0"/>
              <a:t/>
            </a:r>
            <a:br>
              <a:rPr lang="en-US" dirty="0" smtClean="0"/>
            </a:br>
            <a:r>
              <a:rPr lang="ru-RU" dirty="0" smtClean="0"/>
              <a:t>мртвиот </a:t>
            </a:r>
            <a:r>
              <a:rPr lang="ru-RU" dirty="0"/>
              <a:t>материјал;</a:t>
            </a:r>
            <a:br>
              <a:rPr lang="ru-RU" dirty="0"/>
            </a:br>
            <a:r>
              <a:rPr lang="ru-RU" dirty="0"/>
              <a:t>- знаат </a:t>
            </a:r>
            <a:r>
              <a:rPr lang="ru-RU" dirty="0" smtClean="0"/>
              <a:t>за важноста </a:t>
            </a:r>
            <a:r>
              <a:rPr lang="ru-RU" dirty="0"/>
              <a:t>на разградувачите во мрежите на </a:t>
            </a:r>
            <a:r>
              <a:rPr lang="ru-RU" dirty="0" smtClean="0"/>
              <a:t>исхрана;</a:t>
            </a:r>
            <a:br>
              <a:rPr lang="ru-RU" dirty="0" smtClean="0"/>
            </a:br>
            <a:r>
              <a:rPr lang="ru-RU" dirty="0" smtClean="0"/>
              <a:t>- знаат </a:t>
            </a:r>
            <a:r>
              <a:rPr lang="mk-MK" dirty="0" smtClean="0"/>
              <a:t>дека </a:t>
            </a:r>
            <a:r>
              <a:rPr lang="mk-MK" dirty="0"/>
              <a:t>енергијата тече преку </a:t>
            </a:r>
            <a:r>
              <a:rPr lang="en-US" dirty="0" smtClean="0"/>
              <a:t/>
            </a:r>
            <a:br>
              <a:rPr lang="en-US" dirty="0" smtClean="0"/>
            </a:br>
            <a:r>
              <a:rPr lang="mk-MK" dirty="0" smtClean="0"/>
              <a:t>мрежа </a:t>
            </a:r>
            <a:r>
              <a:rPr lang="mk-MK" dirty="0"/>
              <a:t>на исхрана </a:t>
            </a:r>
          </a:p>
        </p:txBody>
      </p:sp>
      <p:sp>
        <p:nvSpPr>
          <p:cNvPr id="3" name="Content Placeholder 2"/>
          <p:cNvSpPr>
            <a:spLocks noGrp="1"/>
          </p:cNvSpPr>
          <p:nvPr>
            <p:ph sz="quarter" idx="13"/>
          </p:nvPr>
        </p:nvSpPr>
        <p:spPr/>
        <p:txBody>
          <a:bodyPr/>
          <a:lstStyle/>
          <a:p>
            <a:endParaRPr lang="mk-MK"/>
          </a:p>
        </p:txBody>
      </p:sp>
    </p:spTree>
    <p:extLst>
      <p:ext uri="{BB962C8B-B14F-4D97-AF65-F5344CB8AC3E}">
        <p14:creationId xmlns:p14="http://schemas.microsoft.com/office/powerpoint/2010/main" xmlns="" val="400312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eams">
            <a:extLst>
              <a:ext uri="{FF2B5EF4-FFF2-40B4-BE49-F238E27FC236}">
                <a16:creationId xmlns:a16="http://schemas.microsoft.com/office/drawing/2014/main" xmlns="" id="{FBA77B1F-F15D-4541-9550-8F9BFE15D5DF}"/>
              </a:ext>
            </a:extLst>
          </p:cNvPr>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53717DA3-FFE1-46D9-B7C8-009877ACD7EB}"/>
              </a:ext>
            </a:extLst>
          </p:cNvPr>
          <p:cNvSpPr>
            <a:spLocks noGrp="1"/>
          </p:cNvSpPr>
          <p:nvPr>
            <p:ph type="title"/>
          </p:nvPr>
        </p:nvSpPr>
        <p:spPr bwMode="white">
          <a:xfrm>
            <a:off x="745877" y="95249"/>
            <a:ext cx="10588873" cy="3011365"/>
          </a:xfrm>
        </p:spPr>
        <p:txBody>
          <a:bodyPr/>
          <a:lstStyle/>
          <a:p>
            <a:pPr algn="ctr">
              <a:lnSpc>
                <a:spcPct val="100000"/>
              </a:lnSpc>
            </a:pPr>
            <a:r>
              <a:rPr lang="en-US" sz="7200" dirty="0">
                <a:solidFill>
                  <a:prstClr val="white"/>
                </a:solidFill>
                <a:latin typeface="Gill Sans MT" panose="020B0502020104020203" pitchFamily="34" charset="0"/>
                <a:ea typeface="+mn-ea"/>
                <a:cs typeface="+mn-cs"/>
              </a:rPr>
              <a:t/>
            </a:r>
            <a:br>
              <a:rPr lang="en-US" sz="7200" dirty="0">
                <a:solidFill>
                  <a:prstClr val="white"/>
                </a:solidFill>
                <a:latin typeface="Gill Sans MT" panose="020B0502020104020203" pitchFamily="34" charset="0"/>
                <a:ea typeface="+mn-ea"/>
                <a:cs typeface="+mn-cs"/>
              </a:rPr>
            </a:br>
            <a:r>
              <a:rPr lang="mk-MK" sz="7200" dirty="0" smtClean="0">
                <a:solidFill>
                  <a:prstClr val="white"/>
                </a:solidFill>
                <a:latin typeface="Gill Sans MT" panose="020B0502020104020203" pitchFamily="34" charset="0"/>
                <a:ea typeface="+mn-ea"/>
                <a:cs typeface="+mn-cs"/>
              </a:rPr>
              <a:t>РАЗГРАДУВАЧИ</a:t>
            </a:r>
            <a:endParaRPr lang="en-US" dirty="0"/>
          </a:p>
        </p:txBody>
      </p:sp>
      <p:sp>
        <p:nvSpPr>
          <p:cNvPr id="7" name="Title 1">
            <a:extLst>
              <a:ext uri="{FF2B5EF4-FFF2-40B4-BE49-F238E27FC236}">
                <a16:creationId xmlns:a16="http://schemas.microsoft.com/office/drawing/2014/main" xmlns="" id="{3D7EC4A0-7CEB-FF45-B9FA-1E685F660C7E}"/>
              </a:ext>
            </a:extLst>
          </p:cNvPr>
          <p:cNvSpPr txBox="1">
            <a:spLocks/>
          </p:cNvSpPr>
          <p:nvPr/>
        </p:nvSpPr>
        <p:spPr bwMode="white">
          <a:xfrm>
            <a:off x="4079222" y="1068882"/>
            <a:ext cx="7406640" cy="148686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dirty="0"/>
          </a:p>
        </p:txBody>
      </p:sp>
    </p:spTree>
    <p:extLst>
      <p:ext uri="{BB962C8B-B14F-4D97-AF65-F5344CB8AC3E}">
        <p14:creationId xmlns:p14="http://schemas.microsoft.com/office/powerpoint/2010/main" xmlns="" val="3197869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4927" y="285749"/>
            <a:ext cx="11427073" cy="6310123"/>
          </a:xfrm>
        </p:spPr>
        <p:txBody>
          <a:bodyPr>
            <a:normAutofit fontScale="90000"/>
          </a:bodyPr>
          <a:lstStyle/>
          <a:p>
            <a:r>
              <a:rPr lang="mk-MK" sz="2400" dirty="0" smtClean="0">
                <a:latin typeface="Arial" panose="020B0604020202020204" pitchFamily="34" charset="0"/>
                <a:cs typeface="Arial" panose="020B0604020202020204" pitchFamily="34" charset="0"/>
              </a:rPr>
              <a:t>Што се случува со деловите од </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организмите што нема да бидат </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изедени, фрлена лушпа од јаболко, </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компирчиња фрлени во канта за</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отпадоци?</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Сите овие супстанци содржат органска </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материја- материја која ја создале живите</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организми.</a:t>
            </a:r>
            <a:br>
              <a:rPr lang="mk-MK" sz="2400" dirty="0" smtClean="0">
                <a:latin typeface="Arial" panose="020B0604020202020204" pitchFamily="34" charset="0"/>
                <a:cs typeface="Arial" panose="020B0604020202020204" pitchFamily="34" charset="0"/>
              </a:rPr>
            </a:br>
            <a:r>
              <a:rPr lang="mk-MK" sz="2400" dirty="0" smtClean="0">
                <a:solidFill>
                  <a:srgbClr val="FF0000"/>
                </a:solidFill>
                <a:latin typeface="Arial" panose="020B0604020202020204" pitchFamily="34" charset="0"/>
                <a:cs typeface="Arial" panose="020B0604020202020204" pitchFamily="34" charset="0"/>
              </a:rPr>
              <a:t>Разградувачи (сапрофаги) </a:t>
            </a:r>
            <a:r>
              <a:rPr lang="mk-MK" sz="2400" dirty="0" smtClean="0">
                <a:latin typeface="Arial" panose="020B0604020202020204" pitchFamily="34" charset="0"/>
                <a:cs typeface="Arial" panose="020B0604020202020204" pitchFamily="34" charset="0"/>
              </a:rPr>
              <a:t>се организми</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што ја добиваат својата енергија од мртви</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организми или од нивни отпадни продукти</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На разградувачите им се потребни  </a:t>
            </a:r>
            <a:r>
              <a:rPr lang="mk-MK" sz="2400" dirty="0" smtClean="0">
                <a:latin typeface="Arial" panose="020B0604020202020204" pitchFamily="34" charset="0"/>
                <a:cs typeface="Arial" panose="020B0604020202020204" pitchFamily="34" charset="0"/>
              </a:rPr>
              <a:t>вла</a:t>
            </a:r>
            <a:r>
              <a:rPr lang="mk-MK" sz="2400" dirty="0" smtClean="0">
                <a:latin typeface="Arial" panose="020B0604020202020204" pitchFamily="34" charset="0"/>
                <a:cs typeface="Arial" panose="020B0604020202020204" pitchFamily="34" charset="0"/>
              </a:rPr>
              <a:t>га</a:t>
            </a:r>
            <a:r>
              <a:rPr lang="mk-MK" sz="2400" dirty="0" smtClean="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топлина и </a:t>
            </a:r>
            <a:r>
              <a:rPr lang="mk-MK" sz="2400" dirty="0" smtClean="0">
                <a:latin typeface="Arial" panose="020B0604020202020204" pitchFamily="34" charset="0"/>
                <a:cs typeface="Arial" panose="020B0604020202020204" pitchFamily="34" charset="0"/>
              </a:rPr>
              <a:t>многу кислород.</a:t>
            </a:r>
            <a:br>
              <a:rPr lang="mk-MK" sz="2400" dirty="0" smtClean="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Разградувачи- </a:t>
            </a:r>
            <a:r>
              <a:rPr lang="mk-MK" sz="2400" dirty="0" smtClean="0">
                <a:solidFill>
                  <a:srgbClr val="FF0000"/>
                </a:solidFill>
                <a:latin typeface="Arial" panose="020B0604020202020204" pitchFamily="34" charset="0"/>
                <a:cs typeface="Arial" panose="020B0604020202020204" pitchFamily="34" charset="0"/>
              </a:rPr>
              <a:t>дождовни црви, габи, мувли,</a:t>
            </a:r>
            <a:br>
              <a:rPr lang="mk-MK" sz="2400" dirty="0" smtClean="0">
                <a:solidFill>
                  <a:srgbClr val="FF0000"/>
                </a:solidFill>
                <a:latin typeface="Arial" panose="020B0604020202020204" pitchFamily="34" charset="0"/>
                <a:cs typeface="Arial" panose="020B0604020202020204" pitchFamily="34" charset="0"/>
              </a:rPr>
            </a:br>
            <a:r>
              <a:rPr lang="mk-MK" sz="2400" dirty="0" smtClean="0">
                <a:solidFill>
                  <a:srgbClr val="FF0000"/>
                </a:solidFill>
                <a:latin typeface="Arial" panose="020B0604020202020204" pitchFamily="34" charset="0"/>
                <a:cs typeface="Arial" panose="020B0604020202020204" pitchFamily="34" charset="0"/>
              </a:rPr>
              <a:t>ларви од инсекти, бактерии</a:t>
            </a:r>
            <a:r>
              <a:rPr lang="mk-MK" sz="2400" dirty="0" smtClean="0">
                <a:latin typeface="Arial" panose="020B0604020202020204" pitchFamily="34" charset="0"/>
                <a:cs typeface="Arial" panose="020B0604020202020204" pitchFamily="34" charset="0"/>
              </a:rPr>
              <a:t/>
            </a:r>
            <a:br>
              <a:rPr lang="mk-MK" sz="2400" dirty="0" smtClean="0">
                <a:latin typeface="Arial" panose="020B0604020202020204" pitchFamily="34" charset="0"/>
                <a:cs typeface="Arial" panose="020B0604020202020204" pitchFamily="34" charset="0"/>
              </a:rPr>
            </a:br>
            <a:r>
              <a:rPr lang="mk-MK" sz="2400" dirty="0">
                <a:latin typeface="Arial" panose="020B0604020202020204" pitchFamily="34" charset="0"/>
                <a:cs typeface="Arial" panose="020B0604020202020204" pitchFamily="34" charset="0"/>
              </a:rPr>
              <a:t/>
            </a:r>
            <a:br>
              <a:rPr lang="mk-MK" sz="2400" dirty="0">
                <a:latin typeface="Arial" panose="020B0604020202020204" pitchFamily="34" charset="0"/>
                <a:cs typeface="Arial" panose="020B0604020202020204" pitchFamily="34" charset="0"/>
              </a:rPr>
            </a:br>
            <a:r>
              <a:rPr lang="mk-MK" sz="2400" dirty="0" smtClean="0">
                <a:latin typeface="Arial" panose="020B0604020202020204" pitchFamily="34" charset="0"/>
                <a:cs typeface="Arial" panose="020B0604020202020204" pitchFamily="34" charset="0"/>
              </a:rPr>
              <a:t/>
            </a:r>
            <a:br>
              <a:rPr lang="mk-MK"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hlinkClick r:id="rId2"/>
              </a:rPr>
              <a:t>https://www.youtube.com/watch?v=c0En-_</a:t>
            </a:r>
            <a:r>
              <a:rPr lang="en-US" sz="2400" dirty="0" smtClean="0">
                <a:latin typeface="Arial" panose="020B0604020202020204" pitchFamily="34" charset="0"/>
                <a:cs typeface="Arial" panose="020B0604020202020204" pitchFamily="34" charset="0"/>
                <a:hlinkClick r:id="rId2"/>
              </a:rPr>
              <a:t>BVbGc</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mk-MK"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20128" y="621792"/>
            <a:ext cx="5071872" cy="4279392"/>
          </a:xfrm>
          <a:prstGeom prst="rect">
            <a:avLst/>
          </a:prstGeom>
        </p:spPr>
      </p:pic>
    </p:spTree>
    <p:extLst>
      <p:ext uri="{BB962C8B-B14F-4D97-AF65-F5344CB8AC3E}">
        <p14:creationId xmlns:p14="http://schemas.microsoft.com/office/powerpoint/2010/main" xmlns="" val="3027915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85749"/>
            <a:ext cx="11777471" cy="6346699"/>
          </a:xfrm>
        </p:spPr>
        <p:txBody>
          <a:bodyPr>
            <a:normAutofit fontScale="90000"/>
          </a:bodyPr>
          <a:lstStyle/>
          <a:p>
            <a:r>
              <a:rPr lang="mk-MK" sz="4000" dirty="0" smtClean="0">
                <a:latin typeface="Arial" panose="020B0604020202020204" pitchFamily="34" charset="0"/>
                <a:cs typeface="Arial" panose="020B0604020202020204" pitchFamily="34" charset="0"/>
              </a:rPr>
              <a:t>Како се исхрануваат разградувачите?</a:t>
            </a:r>
            <a:br>
              <a:rPr lang="mk-MK" sz="40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Разградувачите создаваат ензими</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Мувлата која го разградува лебот е изградена од </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многу тенки, кончести структури, наречени </a:t>
            </a:r>
            <a:r>
              <a:rPr lang="mk-MK" sz="2700" dirty="0" smtClean="0">
                <a:solidFill>
                  <a:srgbClr val="FF0000"/>
                </a:solidFill>
                <a:latin typeface="Arial" panose="020B0604020202020204" pitchFamily="34" charset="0"/>
                <a:cs typeface="Arial" panose="020B0604020202020204" pitchFamily="34" charset="0"/>
              </a:rPr>
              <a:t>хифи</a:t>
            </a:r>
            <a:br>
              <a:rPr lang="mk-MK" sz="2700" dirty="0" smtClean="0">
                <a:solidFill>
                  <a:srgbClr val="FF0000"/>
                </a:solidFill>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Хифите создаваат ензими што ги дигестираат скробот</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и протеините во лебот. При овој процес се создаваат</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мали молекули што може да навлезат во хифите.</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Овие мали молекули мувлата ги користи како извор </a:t>
            </a:r>
            <a:br>
              <a:rPr lang="mk-MK" sz="2700" dirty="0" smtClean="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на енергија или за создавање нови клетки за растење</a:t>
            </a:r>
            <a:br>
              <a:rPr lang="mk-MK" sz="2700" dirty="0" smtClean="0">
                <a:latin typeface="Arial" panose="020B0604020202020204" pitchFamily="34" charset="0"/>
                <a:cs typeface="Arial" panose="020B0604020202020204" pitchFamily="34" charset="0"/>
              </a:rPr>
            </a:br>
            <a:r>
              <a:rPr lang="mk-MK" sz="2700" dirty="0">
                <a:latin typeface="Arial" panose="020B0604020202020204" pitchFamily="34" charset="0"/>
                <a:cs typeface="Arial" panose="020B0604020202020204" pitchFamily="34" charset="0"/>
              </a:rPr>
              <a:t/>
            </a:r>
            <a:br>
              <a:rPr lang="mk-MK" sz="2700" dirty="0">
                <a:latin typeface="Arial" panose="020B0604020202020204" pitchFamily="34" charset="0"/>
                <a:cs typeface="Arial" panose="020B0604020202020204" pitchFamily="34" charset="0"/>
              </a:rPr>
            </a:br>
            <a:r>
              <a:rPr lang="mk-MK" dirty="0">
                <a:latin typeface="Arial" panose="020B0604020202020204" pitchFamily="34" charset="0"/>
                <a:cs typeface="Arial" panose="020B0604020202020204" pitchFamily="34" charset="0"/>
              </a:rPr>
              <a:t> </a:t>
            </a:r>
            <a:r>
              <a:rPr lang="mk-MK" dirty="0" smtClean="0">
                <a:latin typeface="Arial" panose="020B0604020202020204" pitchFamily="34" charset="0"/>
                <a:cs typeface="Arial" panose="020B0604020202020204" pitchFamily="34" charset="0"/>
              </a:rPr>
              <a:t>                                                          </a:t>
            </a:r>
            <a:r>
              <a:rPr lang="mk-MK" sz="2000" dirty="0" smtClean="0">
                <a:latin typeface="Arial" panose="020B0604020202020204" pitchFamily="34" charset="0"/>
                <a:cs typeface="Arial" panose="020B0604020202020204" pitchFamily="34" charset="0"/>
              </a:rPr>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t>
            </a:r>
            <a:r>
              <a:rPr lang="mk-MK" sz="2700" dirty="0" smtClean="0">
                <a:latin typeface="Arial" panose="020B0604020202020204" pitchFamily="34" charset="0"/>
                <a:cs typeface="Arial" panose="020B0604020202020204" pitchFamily="34" charset="0"/>
              </a:rPr>
              <a:t>хифи</a:t>
            </a:r>
            <a:r>
              <a:rPr lang="mk-MK" sz="2700" dirty="0">
                <a:latin typeface="Arial" panose="020B0604020202020204" pitchFamily="34" charset="0"/>
                <a:cs typeface="Arial" panose="020B0604020202020204" pitchFamily="34" charset="0"/>
              </a:rPr>
              <a:t/>
            </a:r>
            <a:br>
              <a:rPr lang="mk-MK" sz="2700" dirty="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r>
            <a:br>
              <a:rPr lang="mk-MK" sz="2000" dirty="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r>
            <a:br>
              <a:rPr lang="mk-MK" sz="2000" dirty="0">
                <a:latin typeface="Arial" panose="020B0604020202020204" pitchFamily="34" charset="0"/>
                <a:cs typeface="Arial" panose="020B0604020202020204" pitchFamily="34" charset="0"/>
              </a:rPr>
            </a:br>
            <a:r>
              <a:rPr lang="mk-MK" sz="2700" dirty="0" smtClean="0">
                <a:latin typeface="Arial" panose="020B0604020202020204" pitchFamily="34" charset="0"/>
                <a:cs typeface="Arial" panose="020B0604020202020204" pitchFamily="34" charset="0"/>
              </a:rPr>
              <a:t>     мувлосан леб                    мувла</a:t>
            </a:r>
            <a:br>
              <a:rPr lang="mk-MK" sz="27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r>
            <a:br>
              <a:rPr lang="mk-MK" sz="2000" dirty="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t>
            </a:r>
            <a:r>
              <a:rPr lang="mk-MK" sz="2000" dirty="0" smtClean="0">
                <a:latin typeface="Arial" panose="020B0604020202020204" pitchFamily="34" charset="0"/>
                <a:cs typeface="Arial" panose="020B0604020202020204" pitchFamily="34" charset="0"/>
              </a:rPr>
              <a:t>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r>
            <a:br>
              <a:rPr lang="mk-MK" sz="2000" dirty="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r>
            <a:br>
              <a:rPr lang="mk-MK" sz="2000" dirty="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
            </a:r>
            <a:br>
              <a:rPr lang="mk-MK" sz="2000" dirty="0" smtClean="0">
                <a:latin typeface="Arial" panose="020B0604020202020204" pitchFamily="34" charset="0"/>
                <a:cs typeface="Arial" panose="020B0604020202020204" pitchFamily="34" charset="0"/>
              </a:rPr>
            </a:br>
            <a:r>
              <a:rPr lang="mk-MK" sz="2000" dirty="0">
                <a:latin typeface="Arial" panose="020B0604020202020204" pitchFamily="34" charset="0"/>
                <a:cs typeface="Arial" panose="020B0604020202020204" pitchFamily="34" charset="0"/>
              </a:rPr>
              <a:t> </a:t>
            </a:r>
            <a:r>
              <a:rPr lang="mk-MK" sz="2000" dirty="0" smtClean="0">
                <a:latin typeface="Arial" panose="020B0604020202020204" pitchFamily="34" charset="0"/>
                <a:cs typeface="Arial" panose="020B0604020202020204" pitchFamily="34" charset="0"/>
              </a:rPr>
              <a:t>                                                                                                                            </a:t>
            </a:r>
            <a:endParaRPr lang="mk-MK" dirty="0"/>
          </a:p>
        </p:txBody>
      </p:sp>
      <p:pic>
        <p:nvPicPr>
          <p:cNvPr id="4" name="Picture 3" descr="Дали е безбедно да го отстраните делот со мувла и да го изедете ..."/>
          <p:cNvPicPr/>
          <p:nvPr/>
        </p:nvPicPr>
        <p:blipFill>
          <a:blip r:embed="rId2">
            <a:extLst>
              <a:ext uri="{28A0092B-C50C-407E-A947-70E740481C1C}">
                <a14:useLocalDpi xmlns:a14="http://schemas.microsoft.com/office/drawing/2010/main" xmlns="" val="0"/>
              </a:ext>
            </a:extLst>
          </a:blip>
          <a:srcRect/>
          <a:stretch>
            <a:fillRect/>
          </a:stretch>
        </p:blipFill>
        <p:spPr bwMode="auto">
          <a:xfrm>
            <a:off x="8272272" y="1573148"/>
            <a:ext cx="3627120" cy="2694052"/>
          </a:xfrm>
          <a:prstGeom prst="rect">
            <a:avLst/>
          </a:prstGeom>
          <a:noFill/>
          <a:ln>
            <a:noFill/>
          </a:ln>
        </p:spPr>
      </p:pic>
      <p:pic>
        <p:nvPicPr>
          <p:cNvPr id="5" name="Picture 4" descr="Мувлата на намирниците може да биде фатална по животот!"/>
          <p:cNvPicPr/>
          <p:nvPr/>
        </p:nvPicPr>
        <p:blipFill>
          <a:blip r:embed="rId3">
            <a:extLst>
              <a:ext uri="{28A0092B-C50C-407E-A947-70E740481C1C}">
                <a14:useLocalDpi xmlns:a14="http://schemas.microsoft.com/office/drawing/2010/main" xmlns="" val="0"/>
              </a:ext>
            </a:extLst>
          </a:blip>
          <a:srcRect/>
          <a:stretch>
            <a:fillRect/>
          </a:stretch>
        </p:blipFill>
        <p:spPr bwMode="auto">
          <a:xfrm>
            <a:off x="3883151" y="3764089"/>
            <a:ext cx="2133600" cy="1914525"/>
          </a:xfrm>
          <a:prstGeom prst="rect">
            <a:avLst/>
          </a:prstGeom>
          <a:noFill/>
          <a:ln>
            <a:noFill/>
          </a:ln>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96836" y="3764089"/>
            <a:ext cx="2390775" cy="1914525"/>
          </a:xfrm>
          <a:prstGeom prst="rect">
            <a:avLst/>
          </a:prstGeom>
        </p:spPr>
      </p:pic>
    </p:spTree>
    <p:extLst>
      <p:ext uri="{BB962C8B-B14F-4D97-AF65-F5344CB8AC3E}">
        <p14:creationId xmlns:p14="http://schemas.microsoft.com/office/powerpoint/2010/main" xmlns="" val="373522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4927" y="285749"/>
            <a:ext cx="10588873" cy="6212587"/>
          </a:xfrm>
        </p:spPr>
        <p:txBody>
          <a:bodyPr>
            <a:normAutofit fontScale="90000"/>
          </a:bodyPr>
          <a:lstStyle/>
          <a:p>
            <a:r>
              <a:rPr lang="mk-MK" sz="3200" dirty="0" smtClean="0">
                <a:latin typeface="Arial" panose="020B0604020202020204" pitchFamily="34" charset="0"/>
                <a:cs typeface="Arial" panose="020B0604020202020204" pitchFamily="34" charset="0"/>
              </a:rPr>
              <a:t>Значењето на разградувачите</a:t>
            </a:r>
            <a:r>
              <a:rPr lang="mk-MK" sz="3600" dirty="0" smtClean="0">
                <a:latin typeface="Arial" panose="020B0604020202020204" pitchFamily="34" charset="0"/>
                <a:cs typeface="Arial" panose="020B0604020202020204" pitchFamily="34" charset="0"/>
              </a:rPr>
              <a:t/>
            </a:r>
            <a:br>
              <a:rPr lang="mk-MK" sz="3600" dirty="0" smtClean="0">
                <a:latin typeface="Arial" panose="020B0604020202020204" pitchFamily="34" charset="0"/>
                <a:cs typeface="Arial" panose="020B0604020202020204" pitchFamily="34" charset="0"/>
              </a:rPr>
            </a:br>
            <a:r>
              <a:rPr lang="mk-MK" sz="3600" dirty="0" smtClean="0">
                <a:latin typeface="Arial" panose="020B0604020202020204" pitchFamily="34" charset="0"/>
                <a:cs typeface="Arial" panose="020B0604020202020204" pitchFamily="34" charset="0"/>
              </a:rPr>
              <a:t/>
            </a:r>
            <a:br>
              <a:rPr lang="mk-MK" sz="36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Разградувачите помагаат при рециклирање</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(преработување) супстанциод мртви</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организми и отпад за да може другите живи</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организми да ги искористат повторно.</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Замисли што би се случило ако не постојат</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разградувачи.</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Сите мртви тела и отпадни материи,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вклучувајќи го и животинскиот измет, би се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натрупале на Земјата.</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Црвите од компостот помагаат при разградување</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на мртви листови.</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Црвите ја добиваат својата енергија од мртвите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листови. Птиците и други животни може да ги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изедат црвите и да си обезбедат енергија</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за своите потреби.</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Разградувачите имаат улога во синџирот на </a:t>
            </a:r>
            <a:br>
              <a:rPr lang="mk-MK" sz="2000" dirty="0" smtClean="0">
                <a:latin typeface="Arial" panose="020B0604020202020204" pitchFamily="34" charset="0"/>
                <a:cs typeface="Arial" panose="020B0604020202020204" pitchFamily="34" charset="0"/>
              </a:rPr>
            </a:br>
            <a:r>
              <a:rPr lang="mk-MK" sz="2000" dirty="0" smtClean="0">
                <a:latin typeface="Arial" panose="020B0604020202020204" pitchFamily="34" charset="0"/>
                <a:cs typeface="Arial" panose="020B0604020202020204" pitchFamily="34" charset="0"/>
              </a:rPr>
              <a:t>исхрана и мрежи на исхрана.</a:t>
            </a:r>
            <a:endParaRPr lang="mk-MK"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842379" y="581785"/>
            <a:ext cx="4286250" cy="2929511"/>
          </a:xfrm>
          <a:prstGeom prst="rect">
            <a:avLst/>
          </a:prstGeom>
        </p:spPr>
      </p:pic>
      <p:pic>
        <p:nvPicPr>
          <p:cNvPr id="5" name="Picture 4"/>
          <p:cNvPicPr>
            <a:picLocks noChangeAspect="1"/>
          </p:cNvPicPr>
          <p:nvPr/>
        </p:nvPicPr>
        <p:blipFill>
          <a:blip r:embed="rId3"/>
          <a:stretch>
            <a:fillRect/>
          </a:stretch>
        </p:blipFill>
        <p:spPr>
          <a:xfrm>
            <a:off x="7413879" y="3670172"/>
            <a:ext cx="3714750" cy="2828164"/>
          </a:xfrm>
          <a:prstGeom prst="rect">
            <a:avLst/>
          </a:prstGeom>
        </p:spPr>
      </p:pic>
    </p:spTree>
    <p:extLst>
      <p:ext uri="{BB962C8B-B14F-4D97-AF65-F5344CB8AC3E}">
        <p14:creationId xmlns:p14="http://schemas.microsoft.com/office/powerpoint/2010/main" xmlns="" val="3165879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27" y="285749"/>
            <a:ext cx="10588873" cy="6206491"/>
          </a:xfrm>
        </p:spPr>
        <p:txBody>
          <a:bodyPr>
            <a:normAutofit fontScale="90000"/>
          </a:bodyPr>
          <a:lstStyle/>
          <a:p>
            <a:r>
              <a:rPr lang="mk-MK" dirty="0" smtClean="0"/>
              <a:t>Домашна :</a:t>
            </a:r>
            <a:br>
              <a:rPr lang="mk-MK" dirty="0" smtClean="0"/>
            </a:br>
            <a:r>
              <a:rPr lang="mk-MK" dirty="0" smtClean="0"/>
              <a:t>Во тетратката направи краток план одговарајки на следниве прашања:</a:t>
            </a:r>
            <a:br>
              <a:rPr lang="mk-MK" dirty="0" smtClean="0"/>
            </a:br>
            <a:r>
              <a:rPr lang="mk-MK" dirty="0" smtClean="0"/>
              <a:t>1.Образложи го начинот на кој се исхрануваат разградувачите.</a:t>
            </a:r>
            <a:br>
              <a:rPr lang="mk-MK" dirty="0" smtClean="0"/>
            </a:br>
            <a:r>
              <a:rPr lang="mk-MK" dirty="0" smtClean="0"/>
              <a:t>2.Кој се организми спаѓаат во разградувачи?</a:t>
            </a:r>
            <a:br>
              <a:rPr lang="mk-MK" dirty="0" smtClean="0"/>
            </a:br>
            <a:r>
              <a:rPr lang="mk-MK" dirty="0" smtClean="0"/>
              <a:t>3.Зошто се важни разградувачите во кружењето на материјата во природата , објасни,може и со шема.</a:t>
            </a:r>
            <a:br>
              <a:rPr lang="mk-MK" dirty="0" smtClean="0"/>
            </a:br>
            <a:r>
              <a:rPr lang="mk-MK" dirty="0" smtClean="0"/>
              <a:t>4.Нацртај еден синџир на исхранакој завршува со разградувач!</a:t>
            </a:r>
            <a:br>
              <a:rPr lang="mk-MK" dirty="0" smtClean="0"/>
            </a:br>
            <a:r>
              <a:rPr lang="mk-MK" dirty="0" smtClean="0"/>
              <a:t>Домашните испратете ми ги на меил :</a:t>
            </a:r>
            <a:br>
              <a:rPr lang="mk-MK" dirty="0" smtClean="0"/>
            </a:br>
            <a:r>
              <a:rPr lang="en-US" dirty="0" smtClean="0">
                <a:hlinkClick r:id="rId2"/>
              </a:rPr>
              <a:t>gmsaridis@gmail.com</a:t>
            </a:r>
            <a:r>
              <a:rPr lang="en-US" dirty="0" smtClean="0"/>
              <a:t> </a:t>
            </a:r>
            <a:r>
              <a:rPr lang="mk-MK" dirty="0" smtClean="0"/>
              <a:t>до 04.05.2020</a:t>
            </a:r>
            <a:endParaRPr lang="mk-MK" dirty="0"/>
          </a:p>
        </p:txBody>
      </p:sp>
      <p:sp>
        <p:nvSpPr>
          <p:cNvPr id="3" name="Content Placeholder 2"/>
          <p:cNvSpPr>
            <a:spLocks noGrp="1"/>
          </p:cNvSpPr>
          <p:nvPr>
            <p:ph sz="quarter" idx="13"/>
          </p:nvPr>
        </p:nvSpPr>
        <p:spPr/>
        <p:txBody>
          <a:bodyPr/>
          <a:lstStyle/>
          <a:p>
            <a:endParaRPr lang="mk-MK"/>
          </a:p>
        </p:txBody>
      </p:sp>
    </p:spTree>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175DE86-58D3-4347-B547-AF9F865DD68C}">
  <ds:schemaRefs>
    <ds:schemaRef ds:uri="http://schemas.microsoft.com/sharepoint/v3/contenttype/forms"/>
  </ds:schemaRefs>
</ds:datastoreItem>
</file>

<file path=customXml/itemProps2.xml><?xml version="1.0" encoding="utf-8"?>
<ds:datastoreItem xmlns:ds="http://schemas.openxmlformats.org/officeDocument/2006/customXml" ds:itemID="{C3F9B716-08C5-4102-B5AF-6AFC4934BB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F8E65-5EAA-4DCD-8461-F9BDA12AC6F7}">
  <ds:schemaRefs>
    <ds:schemaRef ds:uri="http://www.w3.org/XML/1998/namespace"/>
    <ds:schemaRef ds:uri="71af3243-3dd4-4a8d-8c0d-dd76da1f02a5"/>
    <ds:schemaRef ds:uri="http://schemas.microsoft.com/office/2006/documentManagement/types"/>
    <ds:schemaRef ds:uri="http://purl.org/dc/elements/1.1/"/>
    <ds:schemaRef ds:uri="http://schemas.openxmlformats.org/package/2006/metadata/core-properties"/>
    <ds:schemaRef ds:uri="16c05727-aa75-4e4a-9b5f-8a80a1165891"/>
    <ds:schemaRef ds:uri="http://schemas.microsoft.com/office/infopath/2007/PartnerControl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26</Words>
  <Application>Microsoft Office PowerPoint</Application>
  <PresentationFormat>Custom</PresentationFormat>
  <Paragraphs>12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БИОЛОГИЈА IX одд. Тема: Екологија</vt:lpstr>
      <vt:lpstr>Цели: Учениците: -знаат дека разградувачите го разградуваат  мртвиот материјал; - знаат за важноста на разградувачите во мрежите на исхрана; - знаат дека енергијата тече преку  мрежа на исхрана </vt:lpstr>
      <vt:lpstr> РАЗГРАДУВАЧИ</vt:lpstr>
      <vt:lpstr>Што се случува со деловите од  организмите што нема да бидат  изедени, фрлена лушпа од јаболко,  компирчиња фрлени во канта за отпадоци? Сите овие супстанци содржат органска  материја- материја која ја создале живите организми. Разградувачи (сапрофаги) се организми што ја добиваат својата енергија од мртви организми или од нивни отпадни продукти На разградувачите им се потребни  влага,  топлина и многу кислород. Разградувачи- дождовни црви, габи, мувли, ларви од инсекти, бактерии    https://www.youtube.com/watch?v=c0En-_BVbGc </vt:lpstr>
      <vt:lpstr>Како се исхрануваат разградувачите? Разградувачите создаваат ензими Мувлата која го разградува лебот е изградена од  многу тенки, кончести структури, наречени хифи Хифите создаваат ензими што ги дигестираат скробот и протеините во лебот. При овој процес се создаваат мали молекули што може да навлезат во хифите. Овие мали молекули мувлата ги користи како извор  на енергија или за создавање нови клетки за растење                                                                                                                                                                                                                   хифи          мувлосан леб                    мувла                                                                                                                                                                                                                                                                          </vt:lpstr>
      <vt:lpstr>Значењето на разградувачите  Разградувачите помагаат при рециклирање (преработување) супстанциод мртви организми и отпад за да може другите живи организми да ги искористат повторно. Замисли што би се случило ако не постојат разградувачи. Сите мртви тела и отпадни материи,  вклучувајќи го и животинскиот измет, би се  натрупале на Земјата. Црвите од компостот помагаат при разградување на мртви листови. Црвите ја добиваат својата енергија од мртвите  листови. Птиците и други животни може да ги  изедат црвите и да си обезбедат енергија за своите потреби. Разградувачите имаат улога во синџирот на  исхрана и мрежи на исхрана.</vt:lpstr>
      <vt:lpstr>Домашна : Во тетратката направи краток план одговарајки на следниве прашања: 1.Образложи го начинот на кој се исхрануваат разградувачите. 2.Кој се организми спаѓаат во разградувачи? 3.Зошто се важни разградувачите во кружењето на материјата во природата , објасни,може и со шема. 4.Нацртај еден синџир на исхранакој завршува со разградувач! Домашните испратете ми ги на меил : gmsaridis@gmail.com до 04.05.2020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2020-03-28T12:07:49Z</dcterms:created>
  <dcterms:modified xsi:type="dcterms:W3CDTF">2020-04-26T19:22:20Z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