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61" r:id="rId4"/>
    <p:sldId id="287" r:id="rId5"/>
    <p:sldId id="268" r:id="rId6"/>
    <p:sldId id="295" r:id="rId7"/>
    <p:sldId id="288" r:id="rId8"/>
    <p:sldId id="289" r:id="rId9"/>
    <p:sldId id="290" r:id="rId10"/>
    <p:sldId id="269" r:id="rId11"/>
    <p:sldId id="292" r:id="rId12"/>
    <p:sldId id="282" r:id="rId13"/>
    <p:sldId id="291" r:id="rId14"/>
    <p:sldId id="270" r:id="rId15"/>
    <p:sldId id="273" r:id="rId16"/>
    <p:sldId id="284" r:id="rId17"/>
    <p:sldId id="274" r:id="rId18"/>
    <p:sldId id="285" r:id="rId19"/>
    <p:sldId id="275" r:id="rId20"/>
    <p:sldId id="298" r:id="rId21"/>
    <p:sldId id="296" r:id="rId22"/>
    <p:sldId id="297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0000FF"/>
    <a:srgbClr val="FF0000"/>
    <a:srgbClr val="FFFF00"/>
    <a:srgbClr val="3E3F01"/>
    <a:srgbClr val="3DE8F5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20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B01FFB6-B5F3-4DC7-B886-7B78A768147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ea typeface="新細明體" panose="020B0604030504040204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EECB179-61DA-4C48-B167-D7B4131F910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ea typeface="新細明體" panose="020B0604030504040204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3BDEAEF-BE60-46DA-ADA5-263C2D631A5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ea typeface="新細明體" panose="020B0604030504040204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755313B7-FC49-44A6-BE62-A89F53921A8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smtClean="0">
                <a:ea typeface="新細明體" panose="020B0604030504040204" pitchFamily="18" charset="-120"/>
              </a:defRPr>
            </a:lvl1pPr>
          </a:lstStyle>
          <a:p>
            <a:pPr>
              <a:defRPr/>
            </a:pPr>
            <a:fld id="{DC6673A2-9C3C-47C2-969F-9136818D27B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3828C18-4B04-43A2-BAEF-ABFC294663C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ea typeface="新細明體" panose="020B0604030504040204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E076A8F-E476-4DE0-8E65-5A52C180266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ea typeface="新細明體" panose="020B0604030504040204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7D8AFF34-A743-4954-A8C0-1516BE2CF431}"/>
              </a:ext>
            </a:extLst>
          </p:cNvPr>
          <p:cNvSpPr>
            <a:spLocks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C2E57DC5-7458-4455-B1F7-1B3E7EE9965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755DB682-E555-48D4-8062-854DFEC18D7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ea typeface="新細明體" panose="020B0604030504040204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59F1E16E-B5BB-405F-96B8-4A5AAD6690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smtClean="0">
                <a:ea typeface="新細明體" panose="020B0604030504040204" pitchFamily="18" charset="-120"/>
              </a:defRPr>
            </a:lvl1pPr>
          </a:lstStyle>
          <a:p>
            <a:pPr>
              <a:defRPr/>
            </a:pPr>
            <a:fld id="{6AC8A478-2CE4-416E-9028-85C7E61D002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A82105B4-A240-49E1-9135-99F95E3473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37E88F9-D3D1-4BD7-81D0-A8FC55DC2AA5}" type="slidenum">
              <a:rPr lang="zh-TW" altLang="en-US" sz="1200"/>
              <a:pPr/>
              <a:t>1</a:t>
            </a:fld>
            <a:endParaRPr lang="en-US" altLang="zh-TW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B4969050-77FD-4A85-8CAF-C7B4704BF85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13713DA6-633B-42D2-B6EB-4660EF58F9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C4723A30-92DB-4191-B5A3-9AE283B918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0401D2F-2674-4568-984A-6C09D91DCE60}" type="slidenum">
              <a:rPr lang="zh-TW" altLang="en-US" sz="1200"/>
              <a:pPr/>
              <a:t>16</a:t>
            </a:fld>
            <a:endParaRPr lang="en-US" altLang="zh-TW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61CD2974-27C0-409D-8C4A-379D0A8D1F0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1CB51E14-26BC-4FF8-9237-5A0F86F404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7AD1A1A0-092C-4DFE-841E-C9D2747788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D982668-AFA5-4691-A8CA-DCEC470A940C}" type="slidenum">
              <a:rPr lang="zh-TW" altLang="en-US" sz="1200"/>
              <a:pPr/>
              <a:t>17</a:t>
            </a:fld>
            <a:endParaRPr lang="en-US" altLang="zh-TW" sz="12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9B580303-508B-4540-A7BA-4AC151505BA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073CE5B9-C37B-4B6D-9A35-480BDDBE98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C7DAF8C2-96D9-4DF1-86DF-05FC1FA7F8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5FC6ADB-E7C0-4B15-BD51-E4393FA125BE}" type="slidenum">
              <a:rPr lang="zh-TW" altLang="en-US" sz="1200"/>
              <a:pPr/>
              <a:t>18</a:t>
            </a:fld>
            <a:endParaRPr lang="en-US" altLang="zh-TW" sz="12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D8DB8A55-1CAC-4E05-9A5E-EF9FD9CBA69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9E689F77-666A-409D-8B8C-7A826C1291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B7FDC3BA-B5CB-421C-9692-4F0ABB36C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86F4BF7-171E-472B-B0FA-5C476EF722B1}" type="slidenum">
              <a:rPr lang="zh-TW" altLang="en-US" sz="1200"/>
              <a:pPr/>
              <a:t>19</a:t>
            </a:fld>
            <a:endParaRPr lang="en-US" altLang="zh-TW" sz="12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8130C063-51F2-46BE-B43F-0B4A6DEB5A0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2FE5E49E-D4CF-47DF-8EC1-4C7A0C8344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047BC21D-EE00-4168-9CC5-AF05873939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E4384B3-DCFC-454B-A5DA-1D734AEC0690}" type="slidenum">
              <a:rPr lang="zh-TW" altLang="en-US" sz="1200"/>
              <a:pPr/>
              <a:t>2</a:t>
            </a:fld>
            <a:endParaRPr lang="en-US" altLang="zh-TW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53FFACAC-0E0F-4653-AC30-7F7DAE90288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B9FAD168-BD04-46B9-A501-83417B01AB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31CCA03B-CEA8-42B4-B1FA-0C0298661B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CC8712E-4AF7-46EB-9A4A-78CB4E3A92DC}" type="slidenum">
              <a:rPr lang="zh-TW" altLang="en-US" sz="1200"/>
              <a:pPr/>
              <a:t>3</a:t>
            </a:fld>
            <a:endParaRPr lang="en-US" altLang="zh-TW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1FFE6F55-BAF1-47FF-AF0D-106490BA83F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1BFB4840-1B08-4ACC-9434-4524E31B03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96007243-7499-4DD0-B5EF-BABFE90236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0B1C0F4-D9FD-4A33-8859-86B620AB7E9F}" type="slidenum">
              <a:rPr lang="zh-TW" altLang="en-US" sz="1200"/>
              <a:pPr/>
              <a:t>5</a:t>
            </a:fld>
            <a:endParaRPr lang="en-US" altLang="zh-TW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7D9536A0-659F-469E-9943-7C0668809C5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24BECB41-EAF7-4238-B8E0-F7EFD35AA6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774F2EF3-0568-4E51-A55D-7F4C39F95F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0D0D297-692D-45E3-8594-3AC5A5CB6FDB}" type="slidenum">
              <a:rPr lang="zh-TW" altLang="en-US" sz="1200"/>
              <a:pPr/>
              <a:t>6</a:t>
            </a:fld>
            <a:endParaRPr lang="en-US" altLang="zh-TW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2444785C-67E6-4664-88CA-47F9D11F575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9A0A37AE-FFEB-452E-BA87-E621E553DD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02F665B9-C0AD-4D6B-A969-31EB43891E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7752725-242E-48B4-8DC3-5B85213CC2C5}" type="slidenum">
              <a:rPr lang="zh-TW" altLang="en-US" sz="1200"/>
              <a:pPr/>
              <a:t>10</a:t>
            </a:fld>
            <a:endParaRPr lang="en-US" altLang="zh-TW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0F4A808F-4241-4F05-A809-A30DA61CB8B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694211D1-8151-40F8-83B7-1E00132F0F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03AED676-F690-455A-988C-AEB01980B1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65A4270-D8D0-4FFA-AB57-84686D3A79FA}" type="slidenum">
              <a:rPr lang="zh-TW" altLang="en-US" sz="1200"/>
              <a:pPr/>
              <a:t>12</a:t>
            </a:fld>
            <a:endParaRPr lang="en-US" altLang="zh-TW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F654D77D-F646-4627-98C0-E8D5CD6E94A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AF7637DF-FBA7-4A2C-9299-434544026A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23D43F56-ACF8-4D7A-99C7-6C6AFB1CEC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26F8DCF-1959-4D8E-BBF3-8D70E4B4D582}" type="slidenum">
              <a:rPr lang="zh-TW" altLang="en-US" sz="1200"/>
              <a:pPr/>
              <a:t>14</a:t>
            </a:fld>
            <a:endParaRPr lang="en-US" altLang="zh-TW" sz="12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FA8F0D40-956B-48BF-BC51-60EC17C51C5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4EDDECCE-D4F0-4C9F-A70C-EDD56F320E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2AE322A3-562A-4932-9A2B-8F13C443F9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E68EA8E-54C2-4E97-9223-A17B31E4CC5E}" type="slidenum">
              <a:rPr lang="zh-TW" altLang="en-US" sz="1200"/>
              <a:pPr/>
              <a:t>15</a:t>
            </a:fld>
            <a:endParaRPr lang="en-US" altLang="zh-TW" sz="12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DE5EA094-36B9-43D8-8857-66114211F82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EBEC4F17-36FD-4CA5-BEDC-6ADC71D6C7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86A2EA8D-4D66-485A-ABD8-636E35069AB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5" name="Rectangle 3" descr="Stationery">
              <a:extLst>
                <a:ext uri="{FF2B5EF4-FFF2-40B4-BE49-F238E27FC236}">
                  <a16:creationId xmlns:a16="http://schemas.microsoft.com/office/drawing/2014/main" id="{3B1F5240-DE3F-4A2C-A1B1-D402D948E114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336" y="150"/>
              <a:ext cx="5253" cy="402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1" lang="zh-TW" altLang="en-US"/>
            </a:p>
          </p:txBody>
        </p:sp>
        <p:pic>
          <p:nvPicPr>
            <p:cNvPr id="6" name="Picture 4" descr="minispir">
              <a:extLst>
                <a:ext uri="{FF2B5EF4-FFF2-40B4-BE49-F238E27FC236}">
                  <a16:creationId xmlns:a16="http://schemas.microsoft.com/office/drawing/2014/main" id="{DC8FD5DB-D6F9-4698-A118-FA247EC43C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62025" y="1925638"/>
            <a:ext cx="7772400" cy="1143000"/>
          </a:xfrm>
        </p:spPr>
        <p:txBody>
          <a:bodyPr/>
          <a:lstStyle>
            <a:lvl1pPr>
              <a:defRPr kumimoji="0">
                <a:solidFill>
                  <a:srgbClr val="996633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47825" y="3738563"/>
            <a:ext cx="6400800" cy="1752600"/>
          </a:xfrm>
        </p:spPr>
        <p:txBody>
          <a:bodyPr/>
          <a:lstStyle>
            <a:lvl1pPr marL="0" indent="0">
              <a:spcBef>
                <a:spcPct val="0"/>
              </a:spcBef>
              <a:buClrTx/>
              <a:buSzTx/>
              <a:buFontTx/>
              <a:buNone/>
              <a:defRPr kumimoji="0">
                <a:solidFill>
                  <a:srgbClr val="402000"/>
                </a:solidFill>
              </a:defRPr>
            </a:lvl1pPr>
          </a:lstStyle>
          <a:p>
            <a:r>
              <a:rPr lang="zh-TW" altLang="en-US"/>
              <a:t>按一下以編輯母片次標題樣式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CE2AE21-3A04-47D8-8889-28F251423E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620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A4CC83E-FD37-4B7E-A572-74A14BB743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00425" y="6100763"/>
            <a:ext cx="28956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684EAE98-732F-4FA1-8C3B-093A69009E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29425" y="6100763"/>
            <a:ext cx="1905000" cy="457200"/>
          </a:xfrm>
        </p:spPr>
        <p:txBody>
          <a:bodyPr/>
          <a:lstStyle>
            <a:lvl1pPr>
              <a:defRPr smtClean="0"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fld id="{D3CA6FB1-6859-4268-92B5-8B4D1EB3ED4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43196523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875BE4E-EDB6-4576-8F7C-31B331E898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A5FCD36-ABAF-4FAA-AD82-F6DC8DA775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C6816C9-831F-4B6B-85CE-10E7AA7D69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051EFF-7B19-4B01-ACBE-02D757B2224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9205112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4572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A94F9900-5A3E-42BC-8A33-4ECCC74215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143C474-DB07-4120-8141-2901F52FE1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EA44EB2-53F6-46B2-B491-10BE5DBB1A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E83F7E-6FE3-4760-930B-6346C13E65E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9025955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90600" y="1828800"/>
            <a:ext cx="7772400" cy="4114800"/>
          </a:xfrm>
        </p:spPr>
        <p:txBody>
          <a:bodyPr/>
          <a:lstStyle/>
          <a:p>
            <a:pPr lvl="0"/>
            <a:endParaRPr lang="mk-MK" noProof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C5FF41F-D8C0-40AF-A371-7C31C326DC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4B22DBE-CCF3-4F06-9CBC-C03ADC1912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5D0E9C5-8D08-4323-8C61-3401B619D2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1A060A-1A33-401C-A9D4-515E7AFF500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5990707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599590FA-CD91-449E-B70F-DFEC2C4D8D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43376DE-29C2-4AC7-99E9-239A344AAA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61A4162-F026-433B-B3D6-57DAA6EE31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3F961-0E75-49F1-A444-1B72426DE41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3976712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FCCDD6EA-47D7-4704-81A1-D5F0CA800B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4FF6D3A-0EA0-4C0E-A87A-3F9AC06CAA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F91F7D9-B5CE-4E97-BC2F-E2CE0909D6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3E5AFC-12A5-4DBA-A8BE-25BC2205844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2347851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E3546A8-F31F-4957-80E1-5DAE335CA3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07A6884-689D-465D-9E00-DF48E30DE5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D669AA6E-BEBE-4E03-BAEB-D7D6548DFD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93AE72-350D-4842-98FE-FE9835025F7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920658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B761E2-63B0-4CF1-93F8-350C970348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39E78D59-EDC9-4E81-943B-59505EE1C5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26175EBB-E796-4A7A-9F59-C52161D0E7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0FCE01-E149-4DC2-8F4A-F6BF022B353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4458809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D9C3429D-DD25-4CF5-B5EF-77AF30F7D0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B000C47-52DC-4EB3-8B61-887DFD441E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04D7FCE-1563-4538-A710-4185A83E7C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020BF6-AB85-4E62-A0BB-CD498D0C21D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17351426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F65DBE40-AB07-4164-8F71-DDF574329E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FD51BF07-3C8C-4CDF-BA02-2BB6955A2C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669484A4-C449-40AF-B976-4107FDD55D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0336A9-3D30-4B27-B7BE-6030E1F3E5D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52257706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8F56F55-06FA-4E99-AA8C-B09F13D15B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874EF46-D5F2-40D9-9AEC-80BE7CA1E6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09F3261-3852-42C2-A59A-535E9D9B35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FFE383-33F6-4F41-8A3E-0F547B71C15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1162935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mk-M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30CCECF-B341-4A45-AD38-71FD49E46C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0AD0CE4-5DB7-41A8-96C8-BFCC371356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E14BF417-68CC-4AF7-A2AE-7551D8DE39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854DB2-5602-4808-95A8-C59684C0B09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47529118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8C7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7123D18A-1ADC-48F3-A189-9C9F7E140FB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1032" name="Rectangle 3">
              <a:extLst>
                <a:ext uri="{FF2B5EF4-FFF2-40B4-BE49-F238E27FC236}">
                  <a16:creationId xmlns:a16="http://schemas.microsoft.com/office/drawing/2014/main" id="{892F5747-38FF-40B4-BC9C-D50E8459CAC2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336" y="150"/>
              <a:ext cx="5253" cy="4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kumimoji="1" lang="zh-TW" altLang="en-US"/>
            </a:p>
          </p:txBody>
        </p:sp>
        <p:pic>
          <p:nvPicPr>
            <p:cNvPr id="1033" name="Picture 4" descr="minispir">
              <a:extLst>
                <a:ext uri="{FF2B5EF4-FFF2-40B4-BE49-F238E27FC236}">
                  <a16:creationId xmlns:a16="http://schemas.microsoft.com/office/drawing/2014/main" id="{0BC7EEB1-FCA7-4161-ABB6-B3612C67A7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" name="Line 5">
              <a:extLst>
                <a:ext uri="{FF2B5EF4-FFF2-40B4-BE49-F238E27FC236}">
                  <a16:creationId xmlns:a16="http://schemas.microsoft.com/office/drawing/2014/main" id="{25102088-558B-45D5-BCBA-240BA5DE9413}"/>
                </a:ext>
              </a:extLst>
            </p:cNvPr>
            <p:cNvSpPr>
              <a:spLocks noChangeShapeType="1"/>
            </p:cNvSpPr>
            <p:nvPr/>
          </p:nvSpPr>
          <p:spPr bwMode="ltGray">
            <a:xfrm>
              <a:off x="640" y="1008"/>
              <a:ext cx="4880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mk-MK"/>
            </a:p>
          </p:txBody>
        </p:sp>
      </p:grpSp>
      <p:sp>
        <p:nvSpPr>
          <p:cNvPr id="1027" name="Rectangle 6">
            <a:extLst>
              <a:ext uri="{FF2B5EF4-FFF2-40B4-BE49-F238E27FC236}">
                <a16:creationId xmlns:a16="http://schemas.microsoft.com/office/drawing/2014/main" id="{27E31010-2068-4DD0-865B-366E8363D8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6086D87F-35C0-4931-8DBD-B3033FE0EC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按一下以編輯母片本文樣式</a:t>
            </a:r>
          </a:p>
          <a:p>
            <a:pPr lvl="1"/>
            <a:r>
              <a:rPr lang="zh-TW" altLang="en-US"/>
              <a:t>第二階層</a:t>
            </a:r>
          </a:p>
          <a:p>
            <a:pPr lvl="2"/>
            <a:r>
              <a:rPr lang="zh-TW" altLang="en-US"/>
              <a:t>第三階層</a:t>
            </a:r>
          </a:p>
          <a:p>
            <a:pPr lvl="3"/>
            <a:r>
              <a:rPr lang="zh-TW" altLang="en-US"/>
              <a:t>第四階層</a:t>
            </a:r>
          </a:p>
          <a:p>
            <a:pPr lvl="4"/>
            <a:r>
              <a:rPr lang="zh-TW" altLang="en-US"/>
              <a:t>第五階層</a:t>
            </a:r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D8FC1F8A-C1CD-478E-B290-65A466C154C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>
                <a:solidFill>
                  <a:schemeClr val="bg2"/>
                </a:solidFill>
                <a:ea typeface="新細明體" panose="020B0604030504040204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FB1ECCBA-5B6D-45DC-9BAC-370CBAC3EF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solidFill>
                  <a:schemeClr val="bg2"/>
                </a:solidFill>
                <a:ea typeface="新細明體" panose="020B0604030504040204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E639CEF8-91F4-4BF5-BE82-1138FFA0C4E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 smtClean="0">
                <a:solidFill>
                  <a:schemeClr val="bg2"/>
                </a:solidFill>
                <a:ea typeface="新細明體" panose="020B0604030504040204" pitchFamily="18" charset="-120"/>
              </a:defRPr>
            </a:lvl1pPr>
          </a:lstStyle>
          <a:p>
            <a:pPr>
              <a:defRPr/>
            </a:pPr>
            <a:fld id="{26869A11-2CF2-4971-A4BE-3098E137DD4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 spd="slow"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Monotype Sorts" pitchFamily="2" charset="2"/>
        <a:buChar char="4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mk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majasaridis50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083" descr="DCP_0634">
            <a:extLst>
              <a:ext uri="{FF2B5EF4-FFF2-40B4-BE49-F238E27FC236}">
                <a16:creationId xmlns:a16="http://schemas.microsoft.com/office/drawing/2014/main" id="{85F7F62D-79C1-44DC-992B-13AE74701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74676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3078">
            <a:extLst>
              <a:ext uri="{FF2B5EF4-FFF2-40B4-BE49-F238E27FC236}">
                <a16:creationId xmlns:a16="http://schemas.microsoft.com/office/drawing/2014/main" id="{C60BEFEB-8798-49A3-B39B-93398D0A2DD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990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br>
              <a:rPr kumimoji="1" lang="mk-MK" altLang="zh-TW" sz="6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kumimoji="1" lang="mk-MK" altLang="zh-TW" sz="6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kumimoji="1" lang="mk-MK" altLang="zh-TW" sz="6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Класификација</a:t>
            </a:r>
            <a:br>
              <a:rPr kumimoji="1" lang="mk-MK" altLang="zh-TW" sz="6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</a:br>
            <a:r>
              <a:rPr kumimoji="1" lang="mk-MK" altLang="zh-TW" sz="6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на растенијата</a:t>
            </a:r>
            <a:br>
              <a:rPr kumimoji="1" lang="mk-MK" altLang="zh-TW" sz="6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kumimoji="1" lang="mk-MK" altLang="zh-TW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kumimoji="1" lang="mk-MK" altLang="zh-TW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</a:t>
            </a:r>
            <a:br>
              <a:rPr kumimoji="1" lang="mk-MK" altLang="zh-TW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kumimoji="1" lang="mk-MK" altLang="zh-TW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</a:t>
            </a:r>
            <a:r>
              <a:rPr kumimoji="1" lang="mk-MK" altLang="zh-TW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Маја Д.Саридис</a:t>
            </a:r>
            <a:br>
              <a:rPr kumimoji="1" lang="en-US" altLang="zh-TW" sz="6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kumimoji="1" lang="zh-TW" alt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90A8732A-6423-42CF-9D25-35F1F2984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925513"/>
            <a:ext cx="5114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k-MK" altLang="zh-TW" sz="2800" b="1">
                <a:solidFill>
                  <a:srgbClr val="000000"/>
                </a:solidFill>
                <a:latin typeface="Calibri" panose="020F0502020204030204" pitchFamily="34" charset="0"/>
              </a:rPr>
              <a:t>Развиени листови,стебло,корен</a:t>
            </a:r>
            <a:endParaRPr lang="en-US" altLang="zh-TW" sz="28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723" name="Rectangle 3" descr="軟木塞">
            <a:extLst>
              <a:ext uri="{FF2B5EF4-FFF2-40B4-BE49-F238E27FC236}">
                <a16:creationId xmlns:a16="http://schemas.microsoft.com/office/drawing/2014/main" id="{B63323B1-6788-48B3-808D-18AC236168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162800" cy="838200"/>
          </a:xfrm>
          <a:blipFill dpi="0" rotWithShape="0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algn="ctr" eaLnBrk="1" hangingPunct="1"/>
            <a:r>
              <a:rPr lang="mk-MK" altLang="zh-TW" b="1">
                <a:solidFill>
                  <a:srgbClr val="0000FF"/>
                </a:solidFill>
                <a:latin typeface="Calibri" panose="020F0502020204030204" pitchFamily="34" charset="0"/>
              </a:rPr>
              <a:t>Карактеристики на папратот</a:t>
            </a:r>
            <a:endParaRPr lang="en-US" altLang="zh-TW" b="1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C36B36D8-7322-4EBE-8973-EE12ED989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1504950"/>
            <a:ext cx="777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k-MK" altLang="zh-TW" sz="2800" b="1">
                <a:solidFill>
                  <a:srgbClr val="000000"/>
                </a:solidFill>
                <a:latin typeface="Calibri" panose="020F0502020204030204" pitchFamily="34" charset="0"/>
              </a:rPr>
              <a:t>Појава на спроводно ткиво синтеза на лигнин</a:t>
            </a:r>
            <a:endParaRPr lang="en-US" altLang="zh-TW" sz="28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725" name="Text Box 6">
            <a:extLst>
              <a:ext uri="{FF2B5EF4-FFF2-40B4-BE49-F238E27FC236}">
                <a16:creationId xmlns:a16="http://schemas.microsoft.com/office/drawing/2014/main" id="{56D2CFC5-A081-464B-8855-CFA4E6738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3116263"/>
            <a:ext cx="5105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k-MK" altLang="zh-TW" sz="2800" b="1">
                <a:solidFill>
                  <a:srgbClr val="000000"/>
                </a:solidFill>
                <a:latin typeface="Arial" panose="020B0604020202020204" pitchFamily="34" charset="0"/>
              </a:rPr>
              <a:t>Распространетост на влажни места</a:t>
            </a:r>
            <a:endParaRPr lang="en-US" altLang="zh-TW" sz="2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726" name="Text Box 8">
            <a:extLst>
              <a:ext uri="{FF2B5EF4-FFF2-40B4-BE49-F238E27FC236}">
                <a16:creationId xmlns:a16="http://schemas.microsoft.com/office/drawing/2014/main" id="{7EC2456C-F307-4402-A460-76F2BC139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2097088"/>
            <a:ext cx="7924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4675" indent="-574675"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mk-MK" sz="2400" b="1">
                <a:latin typeface="Arial" panose="020B0604020202020204" pitchFamily="34" charset="0"/>
              </a:rPr>
              <a:t>Р</a:t>
            </a:r>
            <a:r>
              <a:rPr lang="mk-MK" altLang="zh-TW" sz="2400" b="1">
                <a:latin typeface="Arial" panose="020B0604020202020204" pitchFamily="34" charset="0"/>
              </a:rPr>
              <a:t>азмножување Смена на генерации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k-MK" altLang="zh-TW" sz="2400" b="1">
                <a:latin typeface="Arial" panose="020B0604020202020204" pitchFamily="34" charset="0"/>
              </a:rPr>
              <a:t>(безполово со спори и полово)</a:t>
            </a:r>
            <a:endParaRPr lang="en-US" altLang="zh-TW" sz="24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0727" name="Picture 9" descr="fern4">
            <a:extLst>
              <a:ext uri="{FF2B5EF4-FFF2-40B4-BE49-F238E27FC236}">
                <a16:creationId xmlns:a16="http://schemas.microsoft.com/office/drawing/2014/main" id="{BEBC611D-EFDA-4513-91B1-AD817109A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49663"/>
            <a:ext cx="4495800" cy="305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026" descr="gymnosperm_1">
            <a:extLst>
              <a:ext uri="{FF2B5EF4-FFF2-40B4-BE49-F238E27FC236}">
                <a16:creationId xmlns:a16="http://schemas.microsoft.com/office/drawing/2014/main" id="{D65CFDC4-74B9-480F-84C9-72870F585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1295400"/>
            <a:ext cx="3868737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1027" descr="gymnosperm_2">
            <a:extLst>
              <a:ext uri="{FF2B5EF4-FFF2-40B4-BE49-F238E27FC236}">
                <a16:creationId xmlns:a16="http://schemas.microsoft.com/office/drawing/2014/main" id="{345E45CF-CE13-4529-8548-899B87B38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1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9" name="WordArt 1029">
            <a:extLst>
              <a:ext uri="{FF2B5EF4-FFF2-40B4-BE49-F238E27FC236}">
                <a16:creationId xmlns:a16="http://schemas.microsoft.com/office/drawing/2014/main" id="{CC6C3D47-E29C-468E-AE01-D3356AF04C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-228600" y="228600"/>
            <a:ext cx="5715000" cy="609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956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mk-MK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Голосемени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035" descr="gymno4">
            <a:extLst>
              <a:ext uri="{FF2B5EF4-FFF2-40B4-BE49-F238E27FC236}">
                <a16:creationId xmlns:a16="http://schemas.microsoft.com/office/drawing/2014/main" id="{94167DB2-E5C9-49F5-A4A2-E9E36C712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62000"/>
            <a:ext cx="445928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7" name="Text Box 1037">
            <a:extLst>
              <a:ext uri="{FF2B5EF4-FFF2-40B4-BE49-F238E27FC236}">
                <a16:creationId xmlns:a16="http://schemas.microsoft.com/office/drawing/2014/main" id="{FBE4BD6D-0E51-4482-884A-BD04A3A69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2700"/>
            <a:ext cx="7240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k-MK" altLang="zh-TW" b="1">
                <a:solidFill>
                  <a:srgbClr val="FF0000"/>
                </a:solidFill>
                <a:latin typeface="Calibri" panose="020F0502020204030204" pitchFamily="34" charset="0"/>
              </a:rPr>
              <a:t>Листови иглички со дебел слој на восок</a:t>
            </a:r>
            <a:endParaRPr lang="en-US" altLang="zh-TW" sz="2400" b="1">
              <a:latin typeface="Calibri" panose="020F0502020204030204" pitchFamily="34" charset="0"/>
            </a:endParaRPr>
          </a:p>
        </p:txBody>
      </p:sp>
      <p:pic>
        <p:nvPicPr>
          <p:cNvPr id="33796" name="Picture 1040" descr="Shoot&amp;leaf">
            <a:extLst>
              <a:ext uri="{FF2B5EF4-FFF2-40B4-BE49-F238E27FC236}">
                <a16:creationId xmlns:a16="http://schemas.microsoft.com/office/drawing/2014/main" id="{CB2CFBA5-9DC1-43C5-9034-4E47D52BD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762000"/>
            <a:ext cx="359568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emalecone_1">
            <a:extLst>
              <a:ext uri="{FF2B5EF4-FFF2-40B4-BE49-F238E27FC236}">
                <a16:creationId xmlns:a16="http://schemas.microsoft.com/office/drawing/2014/main" id="{6F011ABA-358F-4292-8320-D17476745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15277" r="17889"/>
          <a:stretch>
            <a:fillRect/>
          </a:stretch>
        </p:blipFill>
        <p:spPr bwMode="auto">
          <a:xfrm>
            <a:off x="4800600" y="1143000"/>
            <a:ext cx="392271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malecone_1">
            <a:extLst>
              <a:ext uri="{FF2B5EF4-FFF2-40B4-BE49-F238E27FC236}">
                <a16:creationId xmlns:a16="http://schemas.microsoft.com/office/drawing/2014/main" id="{7FA5D8AB-DD03-4BA5-B26D-7D3E655B7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37"/>
          <a:stretch>
            <a:fillRect/>
          </a:stretch>
        </p:blipFill>
        <p:spPr bwMode="auto">
          <a:xfrm>
            <a:off x="38100" y="1200150"/>
            <a:ext cx="454501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4" name="Text Box 4">
            <a:extLst>
              <a:ext uri="{FF2B5EF4-FFF2-40B4-BE49-F238E27FC236}">
                <a16:creationId xmlns:a16="http://schemas.microsoft.com/office/drawing/2014/main" id="{24F9E182-4F23-414E-9787-AA7A47E82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6200"/>
            <a:ext cx="3124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mk-MK" altLang="zh-TW" b="1">
                <a:latin typeface="Calibri" panose="020F0502020204030204" pitchFamily="34" charset="0"/>
              </a:rPr>
              <a:t>Машки шишарки</a:t>
            </a:r>
            <a:endParaRPr kumimoji="0" lang="en-US" altLang="zh-TW" b="1">
              <a:latin typeface="Calibri" panose="020F0502020204030204" pitchFamily="34" charset="0"/>
            </a:endParaRPr>
          </a:p>
        </p:txBody>
      </p:sp>
      <p:sp>
        <p:nvSpPr>
          <p:cNvPr id="117765" name="Text Box 5">
            <a:extLst>
              <a:ext uri="{FF2B5EF4-FFF2-40B4-BE49-F238E27FC236}">
                <a16:creationId xmlns:a16="http://schemas.microsoft.com/office/drawing/2014/main" id="{13D20BE3-FDA6-4E53-8609-25929E005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52400"/>
            <a:ext cx="3429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mk-MK" altLang="zh-TW" b="1">
                <a:latin typeface="Calibri" panose="020F0502020204030204" pitchFamily="34" charset="0"/>
              </a:rPr>
              <a:t>Женски шишарки</a:t>
            </a:r>
            <a:endParaRPr kumimoji="0" lang="en-US" altLang="zh-TW" b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 autoUpdateAnimBg="0"/>
      <p:bldP spid="11776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9FEDCAD1-02FF-4505-B178-957E988A3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68438"/>
            <a:ext cx="43640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k-MK" altLang="zh-TW" sz="2800" b="1">
                <a:solidFill>
                  <a:srgbClr val="000000"/>
                </a:solidFill>
                <a:latin typeface="Calibri" panose="020F0502020204030204" pitchFamily="34" charset="0"/>
              </a:rPr>
              <a:t>Длабоки развиени корења</a:t>
            </a:r>
            <a:endParaRPr lang="en-US" altLang="zh-TW" sz="28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3731" name="Rectangle 3" descr="牛仔布">
            <a:extLst>
              <a:ext uri="{FF2B5EF4-FFF2-40B4-BE49-F238E27FC236}">
                <a16:creationId xmlns:a16="http://schemas.microsoft.com/office/drawing/2014/main" id="{65EC59FC-C0EA-4CA2-AAC6-68E45B6152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762000"/>
          </a:xfrm>
          <a:blipFill dpi="0" rotWithShape="0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defRPr/>
            </a:pPr>
            <a:r>
              <a:rPr lang="mk-MK" altLang="zh-TW" b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Карактеристики на голосемени</a:t>
            </a:r>
            <a:endParaRPr lang="en-US" altLang="zh-TW" b="1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5B7A4F9E-2872-4479-8F63-5ED21E687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2000250"/>
            <a:ext cx="5089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k-MK" altLang="zh-TW" sz="2800" b="1">
                <a:solidFill>
                  <a:srgbClr val="000000"/>
                </a:solidFill>
                <a:latin typeface="Calibri" panose="020F0502020204030204" pitchFamily="34" charset="0"/>
              </a:rPr>
              <a:t>Листови иглички</a:t>
            </a:r>
            <a:endParaRPr lang="en-US" altLang="zh-TW" sz="28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2418F78D-5737-47A3-A186-41AC3A120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14400"/>
            <a:ext cx="716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k-MK" altLang="zh-TW" sz="2800" b="1">
                <a:solidFill>
                  <a:srgbClr val="000000"/>
                </a:solidFill>
                <a:latin typeface="Calibri" panose="020F0502020204030204" pitchFamily="34" charset="0"/>
              </a:rPr>
              <a:t>Зимзелени ,дрвенесто стрбло</a:t>
            </a:r>
            <a:endParaRPr lang="en-US" altLang="zh-TW" sz="28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6870" name="Text Box 6">
            <a:extLst>
              <a:ext uri="{FF2B5EF4-FFF2-40B4-BE49-F238E27FC236}">
                <a16:creationId xmlns:a16="http://schemas.microsoft.com/office/drawing/2014/main" id="{C136FB35-6B04-4C7B-93CF-7950C0836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3086100"/>
            <a:ext cx="65373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76250" indent="-476250"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k-MK" altLang="zh-TW" sz="2800" b="1">
                <a:solidFill>
                  <a:srgbClr val="000000"/>
                </a:solidFill>
                <a:latin typeface="Calibri" panose="020F0502020204030204" pitchFamily="34" charset="0"/>
              </a:rPr>
              <a:t>Шишарки репродуктивни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k-MK" altLang="zh-TW" sz="2800" b="1">
                <a:solidFill>
                  <a:srgbClr val="000000"/>
                </a:solidFill>
                <a:latin typeface="Calibri" panose="020F0502020204030204" pitchFamily="34" charset="0"/>
              </a:rPr>
              <a:t>органи</a:t>
            </a:r>
            <a:endParaRPr lang="en-US" altLang="zh-TW" sz="28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6871" name="Text Box 7">
            <a:extLst>
              <a:ext uri="{FF2B5EF4-FFF2-40B4-BE49-F238E27FC236}">
                <a16:creationId xmlns:a16="http://schemas.microsoft.com/office/drawing/2014/main" id="{13901C21-D2DC-41E5-801E-399403620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4598988"/>
            <a:ext cx="44037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k-MK" altLang="zh-TW" sz="2800" b="1">
                <a:solidFill>
                  <a:srgbClr val="000000"/>
                </a:solidFill>
                <a:latin typeface="Calibri" panose="020F0502020204030204" pitchFamily="34" charset="0"/>
              </a:rPr>
              <a:t>Распространетост на суви места</a:t>
            </a:r>
            <a:endParaRPr lang="en-US" altLang="zh-TW" sz="28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6872" name="Text Box 8">
            <a:extLst>
              <a:ext uri="{FF2B5EF4-FFF2-40B4-BE49-F238E27FC236}">
                <a16:creationId xmlns:a16="http://schemas.microsoft.com/office/drawing/2014/main" id="{B6CE4413-1337-498D-BFBE-AD10FE17F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2543175"/>
            <a:ext cx="6156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k-MK" altLang="zh-TW" sz="2800" b="1">
                <a:solidFill>
                  <a:srgbClr val="000000"/>
                </a:solidFill>
                <a:latin typeface="Calibri" panose="020F0502020204030204" pitchFamily="34" charset="0"/>
              </a:rPr>
              <a:t>Развиени спроводни садови</a:t>
            </a:r>
            <a:endParaRPr lang="en-US" altLang="zh-TW" sz="28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6873" name="Text Box 9">
            <a:extLst>
              <a:ext uri="{FF2B5EF4-FFF2-40B4-BE49-F238E27FC236}">
                <a16:creationId xmlns:a16="http://schemas.microsoft.com/office/drawing/2014/main" id="{A2402207-C3D1-4E1F-BB1E-48D44B752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4056063"/>
            <a:ext cx="5013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k-MK" altLang="zh-TW" sz="2800" b="1">
                <a:solidFill>
                  <a:srgbClr val="000000"/>
                </a:solidFill>
                <a:latin typeface="Calibri" panose="020F0502020204030204" pitchFamily="34" charset="0"/>
              </a:rPr>
              <a:t>Голи не заштитени семиња</a:t>
            </a:r>
            <a:endParaRPr lang="en-US" altLang="zh-TW" sz="28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6874" name="Picture 10" descr="gymno1">
            <a:extLst>
              <a:ext uri="{FF2B5EF4-FFF2-40B4-BE49-F238E27FC236}">
                <a16:creationId xmlns:a16="http://schemas.microsoft.com/office/drawing/2014/main" id="{B935D5EC-4DC3-4750-B64D-3BD044634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0"/>
            <a:ext cx="320992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>
            <a:extLst>
              <a:ext uri="{FF2B5EF4-FFF2-40B4-BE49-F238E27FC236}">
                <a16:creationId xmlns:a16="http://schemas.microsoft.com/office/drawing/2014/main" id="{A5FD0AB9-9C25-4F24-A3A4-5C3B6C24D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63513"/>
            <a:ext cx="1296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mk-MK" altLang="zh-TW" sz="2800" b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新細明體" panose="020B0604030504040204" pitchFamily="18" charset="-120"/>
              </a:rPr>
              <a:t>2 група</a:t>
            </a:r>
            <a:endParaRPr kumimoji="1" lang="en-US" altLang="zh-TW" sz="2800" b="1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新細明體" panose="020B0604030504040204" pitchFamily="18" charset="-120"/>
            </a:endParaRPr>
          </a:p>
        </p:txBody>
      </p:sp>
      <p:sp>
        <p:nvSpPr>
          <p:cNvPr id="79878" name="Text Box 6">
            <a:extLst>
              <a:ext uri="{FF2B5EF4-FFF2-40B4-BE49-F238E27FC236}">
                <a16:creationId xmlns:a16="http://schemas.microsoft.com/office/drawing/2014/main" id="{BB6729AD-C85A-499F-A3C4-410F308FF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960688"/>
            <a:ext cx="29289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mk-MK" altLang="zh-TW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新細明體" panose="020B0604030504040204" pitchFamily="18" charset="-120"/>
              </a:rPr>
              <a:t>Монокотиледони</a:t>
            </a:r>
            <a:endParaRPr kumimoji="1" lang="en-US" altLang="zh-TW" sz="28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新細明體" panose="020B0604030504040204" pitchFamily="18" charset="-120"/>
            </a:endParaRPr>
          </a:p>
        </p:txBody>
      </p:sp>
      <p:sp>
        <p:nvSpPr>
          <p:cNvPr id="79880" name="Text Box 8">
            <a:extLst>
              <a:ext uri="{FF2B5EF4-FFF2-40B4-BE49-F238E27FC236}">
                <a16:creationId xmlns:a16="http://schemas.microsoft.com/office/drawing/2014/main" id="{92849D09-6760-47D1-B5E2-3EDA22768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2925" y="2960688"/>
            <a:ext cx="24812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mk-MK" altLang="zh-TW" sz="2800" b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新細明體" panose="020B0604030504040204" pitchFamily="18" charset="-120"/>
              </a:rPr>
              <a:t>Дикотиледони</a:t>
            </a:r>
            <a:endParaRPr kumimoji="1" lang="en-US" altLang="zh-TW" sz="2800" b="1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ea typeface="新細明體" panose="020B0604030504040204" pitchFamily="18" charset="-120"/>
            </a:endParaRPr>
          </a:p>
        </p:txBody>
      </p:sp>
      <p:grpSp>
        <p:nvGrpSpPr>
          <p:cNvPr id="38917" name="Group 25">
            <a:extLst>
              <a:ext uri="{FF2B5EF4-FFF2-40B4-BE49-F238E27FC236}">
                <a16:creationId xmlns:a16="http://schemas.microsoft.com/office/drawing/2014/main" id="{7C7E2217-32CC-4FE7-9640-D4D80173CD05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790575"/>
            <a:ext cx="3429000" cy="2209800"/>
            <a:chOff x="1728" y="1440"/>
            <a:chExt cx="2160" cy="1392"/>
          </a:xfrm>
        </p:grpSpPr>
        <p:sp>
          <p:nvSpPr>
            <p:cNvPr id="38922" name="Line 16" descr="紫色篩網">
              <a:extLst>
                <a:ext uri="{FF2B5EF4-FFF2-40B4-BE49-F238E27FC236}">
                  <a16:creationId xmlns:a16="http://schemas.microsoft.com/office/drawing/2014/main" id="{4BDF8FA2-1CDC-4050-8E5C-CBE2343A13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0" y="2448"/>
              <a:ext cx="12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mk-MK"/>
            </a:p>
          </p:txBody>
        </p:sp>
        <p:grpSp>
          <p:nvGrpSpPr>
            <p:cNvPr id="38923" name="Group 23">
              <a:extLst>
                <a:ext uri="{FF2B5EF4-FFF2-40B4-BE49-F238E27FC236}">
                  <a16:creationId xmlns:a16="http://schemas.microsoft.com/office/drawing/2014/main" id="{5E2CD90B-FA5C-4A0A-83AD-4D99D8C833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8" y="2112"/>
              <a:ext cx="1864" cy="720"/>
              <a:chOff x="1928" y="2112"/>
              <a:chExt cx="1864" cy="720"/>
            </a:xfrm>
          </p:grpSpPr>
          <p:sp>
            <p:nvSpPr>
              <p:cNvPr id="38925" name="Line 11" descr="紫色篩網">
                <a:extLst>
                  <a:ext uri="{FF2B5EF4-FFF2-40B4-BE49-F238E27FC236}">
                    <a16:creationId xmlns:a16="http://schemas.microsoft.com/office/drawing/2014/main" id="{5EAB31E3-98D9-4A5D-BA0E-DC571917A7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8" y="2448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mk-MK"/>
              </a:p>
            </p:txBody>
          </p:sp>
          <p:sp>
            <p:nvSpPr>
              <p:cNvPr id="38926" name="Line 12" descr="紫色篩網">
                <a:extLst>
                  <a:ext uri="{FF2B5EF4-FFF2-40B4-BE49-F238E27FC236}">
                    <a16:creationId xmlns:a16="http://schemas.microsoft.com/office/drawing/2014/main" id="{015D3578-D61B-4A71-85DA-1029DD6FE5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112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mk-MK"/>
              </a:p>
            </p:txBody>
          </p:sp>
          <p:sp>
            <p:nvSpPr>
              <p:cNvPr id="38927" name="Line 17" descr="紫色篩網">
                <a:extLst>
                  <a:ext uri="{FF2B5EF4-FFF2-40B4-BE49-F238E27FC236}">
                    <a16:creationId xmlns:a16="http://schemas.microsoft.com/office/drawing/2014/main" id="{24330ED2-F654-47BF-8DCC-7923A3A940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44" y="2448"/>
                <a:ext cx="12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mk-MK"/>
              </a:p>
            </p:txBody>
          </p:sp>
          <p:sp>
            <p:nvSpPr>
              <p:cNvPr id="38928" name="Line 19" descr="紫色篩網">
                <a:extLst>
                  <a:ext uri="{FF2B5EF4-FFF2-40B4-BE49-F238E27FC236}">
                    <a16:creationId xmlns:a16="http://schemas.microsoft.com/office/drawing/2014/main" id="{7EBD7082-130E-4B64-881C-BD5BB1E961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4" y="2448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mk-MK"/>
              </a:p>
            </p:txBody>
          </p:sp>
        </p:grpSp>
        <p:sp>
          <p:nvSpPr>
            <p:cNvPr id="38924" name="Text Box 22" descr="紫色篩網">
              <a:extLst>
                <a:ext uri="{FF2B5EF4-FFF2-40B4-BE49-F238E27FC236}">
                  <a16:creationId xmlns:a16="http://schemas.microsoft.com/office/drawing/2014/main" id="{E5ECEF63-5671-40A4-9831-A547EB84DB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440"/>
              <a:ext cx="2160" cy="672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90000"/>
                <a:buFont typeface="Monotype Sorts" pitchFamily="2" charset="2"/>
                <a:buChar char="4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mk-MK" altLang="zh-TW" b="1">
                  <a:solidFill>
                    <a:srgbClr val="FFFF00"/>
                  </a:solidFill>
                  <a:latin typeface="Calibri" panose="020F0502020204030204" pitchFamily="34" charset="0"/>
                </a:rPr>
                <a:t>Скриеносемени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mk-MK" altLang="zh-TW" b="1">
                  <a:solidFill>
                    <a:srgbClr val="FFFF00"/>
                  </a:solidFill>
                  <a:latin typeface="Calibri" panose="020F0502020204030204" pitchFamily="34" charset="0"/>
                </a:rPr>
                <a:t>растенија</a:t>
              </a:r>
              <a:endParaRPr lang="en-US" altLang="zh-TW" b="1">
                <a:solidFill>
                  <a:srgbClr val="FFFF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79899" name="Text Box 27">
            <a:extLst>
              <a:ext uri="{FF2B5EF4-FFF2-40B4-BE49-F238E27FC236}">
                <a16:creationId xmlns:a16="http://schemas.microsoft.com/office/drawing/2014/main" id="{93705C65-1874-4E07-A8BF-B2321009C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581400"/>
            <a:ext cx="5089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k-MK" altLang="zh-TW" sz="2800" b="1">
                <a:solidFill>
                  <a:srgbClr val="000000"/>
                </a:solidFill>
                <a:latin typeface="Calibri" panose="020F0502020204030204" pitchFamily="34" charset="0"/>
              </a:rPr>
              <a:t>Корен,стебло,лист</a:t>
            </a:r>
            <a:endParaRPr lang="en-US" altLang="zh-TW" sz="28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9900" name="Text Box 28">
            <a:extLst>
              <a:ext uri="{FF2B5EF4-FFF2-40B4-BE49-F238E27FC236}">
                <a16:creationId xmlns:a16="http://schemas.microsoft.com/office/drawing/2014/main" id="{66718D9C-3A47-4AB6-BE3B-D738964DC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121150"/>
            <a:ext cx="533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k-MK" altLang="zh-TW" sz="2800" b="1">
                <a:solidFill>
                  <a:srgbClr val="000000"/>
                </a:solidFill>
                <a:latin typeface="Calibri" panose="020F0502020204030204" pitchFamily="34" charset="0"/>
              </a:rPr>
              <a:t>Спроводен систем</a:t>
            </a:r>
            <a:r>
              <a:rPr lang="mk-MK" altLang="zh-TW" sz="2800" b="1">
                <a:solidFill>
                  <a:srgbClr val="000000"/>
                </a:solidFill>
              </a:rPr>
              <a:t> </a:t>
            </a:r>
            <a:endParaRPr lang="en-US" altLang="zh-TW" sz="2800" b="1">
              <a:solidFill>
                <a:srgbClr val="000000"/>
              </a:solidFill>
            </a:endParaRPr>
          </a:p>
        </p:txBody>
      </p:sp>
      <p:sp>
        <p:nvSpPr>
          <p:cNvPr id="79901" name="Text Box 29">
            <a:extLst>
              <a:ext uri="{FF2B5EF4-FFF2-40B4-BE49-F238E27FC236}">
                <a16:creationId xmlns:a16="http://schemas.microsoft.com/office/drawing/2014/main" id="{C2DFCA2A-376D-4732-A5CF-86F632461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662488"/>
            <a:ext cx="6019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k-MK" altLang="zh-TW" sz="2800" b="1">
                <a:solidFill>
                  <a:srgbClr val="000000"/>
                </a:solidFill>
                <a:latin typeface="Calibri" panose="020F0502020204030204" pitchFamily="34" charset="0"/>
              </a:rPr>
              <a:t>Цветови,плодови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k-MK" altLang="zh-TW" sz="2800" b="1">
                <a:solidFill>
                  <a:srgbClr val="000000"/>
                </a:solidFill>
                <a:latin typeface="Calibri" panose="020F0502020204030204" pitchFamily="34" charset="0"/>
              </a:rPr>
              <a:t>семиња заштитени</a:t>
            </a:r>
            <a:endParaRPr lang="en-US" altLang="zh-TW" sz="28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8921" name="Picture 30" descr="flower3">
            <a:extLst>
              <a:ext uri="{FF2B5EF4-FFF2-40B4-BE49-F238E27FC236}">
                <a16:creationId xmlns:a16="http://schemas.microsoft.com/office/drawing/2014/main" id="{628F1087-266C-4856-B1BC-3A19FBC6C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8956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99" grpId="0" autoUpdateAnimBg="0"/>
      <p:bldP spid="79900" grpId="0" autoUpdateAnimBg="0"/>
      <p:bldP spid="7990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 descr="一般木紋">
            <a:extLst>
              <a:ext uri="{FF2B5EF4-FFF2-40B4-BE49-F238E27FC236}">
                <a16:creationId xmlns:a16="http://schemas.microsoft.com/office/drawing/2014/main" id="{9B687084-91F4-459F-8D52-19D0E093A3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4600" y="228600"/>
            <a:ext cx="4876800" cy="838200"/>
          </a:xfrm>
          <a:blipFill dpi="0" rotWithShape="0">
            <a:blip r:embed="rId4"/>
            <a:srcRect/>
            <a:tile tx="0" ty="0" sx="100000" sy="100000" flip="none" algn="tl"/>
          </a:blipFill>
        </p:spPr>
        <p:txBody>
          <a:bodyPr/>
          <a:lstStyle/>
          <a:p>
            <a:pPr algn="ctr" eaLnBrk="1" hangingPunct="1">
              <a:defRPr/>
            </a:pPr>
            <a:r>
              <a:rPr lang="mk-MK" altLang="zh-TW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Монокотиледони</a:t>
            </a:r>
            <a:endParaRPr lang="en-US" altLang="zh-TW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pic>
        <p:nvPicPr>
          <p:cNvPr id="40963" name="Picture 6" descr="para1">
            <a:extLst>
              <a:ext uri="{FF2B5EF4-FFF2-40B4-BE49-F238E27FC236}">
                <a16:creationId xmlns:a16="http://schemas.microsoft.com/office/drawing/2014/main" id="{8F39FD5A-C03A-47F7-870E-320D11F6D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1143000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Line 7">
            <a:extLst>
              <a:ext uri="{FF2B5EF4-FFF2-40B4-BE49-F238E27FC236}">
                <a16:creationId xmlns:a16="http://schemas.microsoft.com/office/drawing/2014/main" id="{808E3578-C5DF-4B13-9791-DB81D095DEB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6325" y="2590800"/>
            <a:ext cx="41910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mk-MK"/>
          </a:p>
        </p:txBody>
      </p:sp>
      <p:sp>
        <p:nvSpPr>
          <p:cNvPr id="40965" name="Text Box 8">
            <a:extLst>
              <a:ext uri="{FF2B5EF4-FFF2-40B4-BE49-F238E27FC236}">
                <a16:creationId xmlns:a16="http://schemas.microsoft.com/office/drawing/2014/main" id="{862CDB68-703D-405A-80CD-6AE80B57A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325" y="3389313"/>
            <a:ext cx="18748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k-MK" altLang="zh-TW" sz="2800" b="1">
                <a:solidFill>
                  <a:srgbClr val="FF0000"/>
                </a:solidFill>
                <a:latin typeface="Calibri" panose="020F0502020204030204" pitchFamily="34" charset="0"/>
              </a:rPr>
              <a:t>Паралелна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k-MK" altLang="zh-TW" sz="2800" b="1">
                <a:solidFill>
                  <a:srgbClr val="FF0000"/>
                </a:solidFill>
                <a:latin typeface="Calibri" panose="020F0502020204030204" pitchFamily="34" charset="0"/>
              </a:rPr>
              <a:t>нерватура</a:t>
            </a:r>
            <a:endParaRPr lang="en-US" altLang="zh-TW" sz="28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0966" name="Line 9">
            <a:extLst>
              <a:ext uri="{FF2B5EF4-FFF2-40B4-BE49-F238E27FC236}">
                <a16:creationId xmlns:a16="http://schemas.microsoft.com/office/drawing/2014/main" id="{9C8C5879-022D-40AD-AB64-73BB7ABAF9F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84525" y="2286000"/>
            <a:ext cx="9906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mk-MK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id="{31C41137-F642-486F-A2D8-AA89805D1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838200"/>
            <a:ext cx="39020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k-MK" altLang="zh-TW" b="1">
                <a:solidFill>
                  <a:srgbClr val="FF0000"/>
                </a:solidFill>
                <a:latin typeface="Calibri" panose="020F0502020204030204" pitchFamily="34" charset="0"/>
              </a:rPr>
              <a:t>Еден котиледон</a:t>
            </a:r>
            <a:endParaRPr lang="en-US" altLang="zh-TW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3011" name="Rectangle 3" descr="一般木紋">
            <a:extLst>
              <a:ext uri="{FF2B5EF4-FFF2-40B4-BE49-F238E27FC236}">
                <a16:creationId xmlns:a16="http://schemas.microsoft.com/office/drawing/2014/main" id="{6A1F8297-2068-4E44-BF4A-CE35793EEB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8382000" cy="685800"/>
          </a:xfrm>
          <a:blipFill dpi="0" rotWithShape="0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mk-MK" altLang="zh-TW" sz="3600">
                <a:solidFill>
                  <a:srgbClr val="FF0000"/>
                </a:solidFill>
                <a:latin typeface="Calibri" panose="020F0502020204030204" pitchFamily="34" charset="0"/>
              </a:rPr>
              <a:t>Карактеристики на монокотиледоните</a:t>
            </a:r>
            <a:endParaRPr lang="en-US" altLang="zh-TW" sz="36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039F4384-B691-4183-82D6-B10998B38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371600"/>
            <a:ext cx="7239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Monotype Sorts" pitchFamily="2" charset="2"/>
              <a:buNone/>
            </a:pPr>
            <a:r>
              <a:rPr lang="mk-MK" altLang="zh-TW" sz="2800" b="1">
                <a:solidFill>
                  <a:srgbClr val="000000"/>
                </a:solidFill>
                <a:latin typeface="Calibri" panose="020F0502020204030204" pitchFamily="34" charset="0"/>
              </a:rPr>
              <a:t>Листови со паралелна нерватура без</a:t>
            </a:r>
            <a:r>
              <a:rPr lang="mk-MK" altLang="zh-TW" b="1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mk-MK" altLang="zh-TW" sz="2800" b="1">
                <a:solidFill>
                  <a:srgbClr val="000000"/>
                </a:solidFill>
                <a:latin typeface="Calibri" panose="020F0502020204030204" pitchFamily="34" charset="0"/>
              </a:rPr>
              <a:t>дршка</a:t>
            </a:r>
            <a:endParaRPr lang="en-US" altLang="zh-TW" sz="28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3013" name="Text Box 7">
            <a:extLst>
              <a:ext uri="{FF2B5EF4-FFF2-40B4-BE49-F238E27FC236}">
                <a16:creationId xmlns:a16="http://schemas.microsoft.com/office/drawing/2014/main" id="{7B8FF782-3C1A-4ED3-AC71-C1BAD110C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0574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k-MK" altLang="zh-TW" sz="2400" b="1">
                <a:solidFill>
                  <a:srgbClr val="000000"/>
                </a:solidFill>
                <a:latin typeface="Calibri" panose="020F0502020204030204" pitchFamily="34" charset="0"/>
              </a:rPr>
              <a:t>Жилест корен без главен,луковици</a:t>
            </a:r>
            <a:endParaRPr lang="en-US" altLang="zh-TW" sz="24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3014" name="Text Box 10">
            <a:extLst>
              <a:ext uri="{FF2B5EF4-FFF2-40B4-BE49-F238E27FC236}">
                <a16:creationId xmlns:a16="http://schemas.microsoft.com/office/drawing/2014/main" id="{1DCECAE6-790F-4F39-B075-C82E84687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667000"/>
            <a:ext cx="716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k-MK" altLang="zh-TW" sz="2800" b="1">
                <a:solidFill>
                  <a:srgbClr val="000000"/>
                </a:solidFill>
                <a:latin typeface="Calibri" panose="020F0502020204030204" pitchFamily="34" charset="0"/>
              </a:rPr>
              <a:t> Стебло зељасто Треви,житни растенија</a:t>
            </a:r>
            <a:endParaRPr lang="en-US" altLang="zh-TW" sz="28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3015" name="Picture 11" descr="3111B">
            <a:extLst>
              <a:ext uri="{FF2B5EF4-FFF2-40B4-BE49-F238E27FC236}">
                <a16:creationId xmlns:a16="http://schemas.microsoft.com/office/drawing/2014/main" id="{89CCF812-8A8E-49AD-AC04-8BF459744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45529" r="2000" b="4967"/>
          <a:stretch>
            <a:fillRect/>
          </a:stretch>
        </p:blipFill>
        <p:spPr bwMode="auto">
          <a:xfrm>
            <a:off x="1447800" y="3886200"/>
            <a:ext cx="66294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Text Box 13">
            <a:extLst>
              <a:ext uri="{FF2B5EF4-FFF2-40B4-BE49-F238E27FC236}">
                <a16:creationId xmlns:a16="http://schemas.microsoft.com/office/drawing/2014/main" id="{B8896700-DBB3-4860-B8A8-5CF4ECFC7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657600"/>
            <a:ext cx="716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b="1">
              <a:solidFill>
                <a:srgbClr val="000000"/>
              </a:solidFill>
            </a:endParaRPr>
          </a:p>
        </p:txBody>
      </p:sp>
      <p:sp>
        <p:nvSpPr>
          <p:cNvPr id="43017" name="Text Box 14">
            <a:extLst>
              <a:ext uri="{FF2B5EF4-FFF2-40B4-BE49-F238E27FC236}">
                <a16:creationId xmlns:a16="http://schemas.microsoft.com/office/drawing/2014/main" id="{A530169A-94BE-4F97-B632-13ADDCE5C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429000"/>
            <a:ext cx="716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k-MK" altLang="zh-TW" sz="2800" b="1">
                <a:solidFill>
                  <a:srgbClr val="000000"/>
                </a:solidFill>
                <a:latin typeface="Calibri" panose="020F0502020204030204" pitchFamily="34" charset="0"/>
              </a:rPr>
              <a:t>Непотполни цветови</a:t>
            </a:r>
            <a:endParaRPr lang="en-US" altLang="zh-TW" sz="28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3018" name="Text Box 15">
            <a:extLst>
              <a:ext uri="{FF2B5EF4-FFF2-40B4-BE49-F238E27FC236}">
                <a16:creationId xmlns:a16="http://schemas.microsoft.com/office/drawing/2014/main" id="{E17133B5-7EFC-48AB-83F2-C035AF5DF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0386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k-MK" altLang="zh-TW" b="1">
                <a:solidFill>
                  <a:srgbClr val="FF0000"/>
                </a:solidFill>
                <a:latin typeface="Calibri" panose="020F0502020204030204" pitchFamily="34" charset="0"/>
              </a:rPr>
              <a:t>котиледон</a:t>
            </a:r>
            <a:endParaRPr lang="en-US" altLang="zh-TW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 descr="信紙">
            <a:extLst>
              <a:ext uri="{FF2B5EF4-FFF2-40B4-BE49-F238E27FC236}">
                <a16:creationId xmlns:a16="http://schemas.microsoft.com/office/drawing/2014/main" id="{B3429276-522E-4845-AAFA-FCDD98382A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228600"/>
            <a:ext cx="3962400" cy="685800"/>
          </a:xfrm>
          <a:blipFill dpi="0" rotWithShape="0">
            <a:blip r:embed="rId4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defRPr/>
            </a:pPr>
            <a:r>
              <a:rPr lang="mk-MK" altLang="zh-TW" b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Дикотиледони</a:t>
            </a:r>
            <a:endParaRPr lang="en-US" altLang="zh-TW" b="1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pic>
        <p:nvPicPr>
          <p:cNvPr id="45059" name="Picture 6" descr="net1">
            <a:extLst>
              <a:ext uri="{FF2B5EF4-FFF2-40B4-BE49-F238E27FC236}">
                <a16:creationId xmlns:a16="http://schemas.microsoft.com/office/drawing/2014/main" id="{31202AD2-06F4-4A45-A0E0-C28F2996A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1066800"/>
            <a:ext cx="4267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Line 7">
            <a:extLst>
              <a:ext uri="{FF2B5EF4-FFF2-40B4-BE49-F238E27FC236}">
                <a16:creationId xmlns:a16="http://schemas.microsoft.com/office/drawing/2014/main" id="{867FC5FA-AE8E-40A3-9741-65A4D57FE6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8575" y="1676400"/>
            <a:ext cx="1368425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mk-MK"/>
          </a:p>
        </p:txBody>
      </p:sp>
      <p:sp>
        <p:nvSpPr>
          <p:cNvPr id="45061" name="Text Box 8">
            <a:extLst>
              <a:ext uri="{FF2B5EF4-FFF2-40B4-BE49-F238E27FC236}">
                <a16:creationId xmlns:a16="http://schemas.microsoft.com/office/drawing/2014/main" id="{ED4DE7D5-BF50-405A-88E8-AD465558E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143000"/>
            <a:ext cx="373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k-MK" altLang="zh-TW" sz="2800" b="1">
                <a:solidFill>
                  <a:srgbClr val="FF0000"/>
                </a:solidFill>
                <a:latin typeface="Calibri" panose="020F0502020204030204" pitchFamily="34" charset="0"/>
              </a:rPr>
              <a:t>Мрежеста нерватура</a:t>
            </a:r>
            <a:endParaRPr lang="en-US" altLang="zh-TW" sz="28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EB24EC1D-6CA3-4ACF-8E35-6688D3CB8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154113"/>
            <a:ext cx="27162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k-MK" altLang="zh-TW" sz="2800" b="1">
                <a:solidFill>
                  <a:srgbClr val="FF0000"/>
                </a:solidFill>
                <a:latin typeface="Calibri" panose="020F0502020204030204" pitchFamily="34" charset="0"/>
              </a:rPr>
              <a:t>Два котиледони</a:t>
            </a:r>
            <a:endParaRPr lang="en-US" altLang="zh-TW" sz="28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7107" name="Rectangle 3" descr="信紙">
            <a:extLst>
              <a:ext uri="{FF2B5EF4-FFF2-40B4-BE49-F238E27FC236}">
                <a16:creationId xmlns:a16="http://schemas.microsoft.com/office/drawing/2014/main" id="{B437A7FC-0EEB-49D6-9EB6-06FC93BE3A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086600" cy="609600"/>
          </a:xfrm>
          <a:blipFill dpi="0" rotWithShape="0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mk-MK" altLang="zh-TW" b="1">
                <a:latin typeface="Calibri" panose="020F0502020204030204" pitchFamily="34" charset="0"/>
              </a:rPr>
              <a:t>Карактеристики </a:t>
            </a:r>
            <a:endParaRPr lang="en-US" altLang="zh-TW" b="1">
              <a:latin typeface="Calibri" panose="020F0502020204030204" pitchFamily="34" charset="0"/>
            </a:endParaRPr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FF3A3759-8598-4749-94D2-F907F92D8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684338"/>
            <a:ext cx="6096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k-MK" altLang="zh-TW" sz="2800" b="1">
                <a:solidFill>
                  <a:srgbClr val="000000"/>
                </a:solidFill>
                <a:latin typeface="Calibri" panose="020F0502020204030204" pitchFamily="34" charset="0"/>
              </a:rPr>
              <a:t>Потполни цветови</a:t>
            </a:r>
            <a:endParaRPr lang="en-US" altLang="zh-TW" sz="28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7109" name="Text Box 5">
            <a:extLst>
              <a:ext uri="{FF2B5EF4-FFF2-40B4-BE49-F238E27FC236}">
                <a16:creationId xmlns:a16="http://schemas.microsoft.com/office/drawing/2014/main" id="{9CE1FB07-70B1-47C1-9C7D-FBC0C590B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2293938"/>
            <a:ext cx="7162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k-MK" altLang="zh-TW" sz="2800" b="1">
                <a:solidFill>
                  <a:srgbClr val="000000"/>
                </a:solidFill>
                <a:latin typeface="Calibri" panose="020F0502020204030204" pitchFamily="34" charset="0"/>
              </a:rPr>
              <a:t>Дрва,грмушки,зељести растенија</a:t>
            </a:r>
            <a:endParaRPr lang="en-US" altLang="zh-TW" sz="28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7110" name="Picture 6" descr="geranium2-icon">
            <a:extLst>
              <a:ext uri="{FF2B5EF4-FFF2-40B4-BE49-F238E27FC236}">
                <a16:creationId xmlns:a16="http://schemas.microsoft.com/office/drawing/2014/main" id="{994584B4-8CDA-467E-83FA-9C12E800D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4800"/>
            <a:ext cx="2209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10" descr="3111B">
            <a:extLst>
              <a:ext uri="{FF2B5EF4-FFF2-40B4-BE49-F238E27FC236}">
                <a16:creationId xmlns:a16="http://schemas.microsoft.com/office/drawing/2014/main" id="{FCB05838-8554-46D1-AB64-C7933B2F0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2318" r="2000" b="56548"/>
          <a:stretch>
            <a:fillRect/>
          </a:stretch>
        </p:blipFill>
        <p:spPr bwMode="auto">
          <a:xfrm>
            <a:off x="1143000" y="3276600"/>
            <a:ext cx="742950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Rectangle 12">
            <a:extLst>
              <a:ext uri="{FF2B5EF4-FFF2-40B4-BE49-F238E27FC236}">
                <a16:creationId xmlns:a16="http://schemas.microsoft.com/office/drawing/2014/main" id="{A5A9D2EE-D9BB-4E7B-82C6-456E63A25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953000"/>
            <a:ext cx="1676400" cy="533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mk-MK" altLang="mk-MK" sz="2400"/>
          </a:p>
        </p:txBody>
      </p:sp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7" descr="藍色面紙">
            <a:extLst>
              <a:ext uri="{FF2B5EF4-FFF2-40B4-BE49-F238E27FC236}">
                <a16:creationId xmlns:a16="http://schemas.microsoft.com/office/drawing/2014/main" id="{69CB93D1-0FDF-405B-8844-BE2C76467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803400"/>
            <a:ext cx="4267200" cy="65087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rgbClr val="7357DB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mk-MK" altLang="zh-TW" sz="3600">
                <a:latin typeface="Calibri" panose="020F0502020204030204" pitchFamily="34" charset="0"/>
              </a:rPr>
              <a:t>Царство Растенија</a:t>
            </a:r>
            <a:endParaRPr lang="en-US" altLang="zh-TW" sz="3600">
              <a:latin typeface="Calibri" panose="020F0502020204030204" pitchFamily="34" charset="0"/>
            </a:endParaRPr>
          </a:p>
        </p:txBody>
      </p:sp>
      <p:sp>
        <p:nvSpPr>
          <p:cNvPr id="43016" name="Text Box 8" descr="紫色篩網">
            <a:extLst>
              <a:ext uri="{FF2B5EF4-FFF2-40B4-BE49-F238E27FC236}">
                <a16:creationId xmlns:a16="http://schemas.microsoft.com/office/drawing/2014/main" id="{6DDD631D-27B4-4756-9B4F-91358ECD7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114800"/>
            <a:ext cx="3200400" cy="579438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k-MK" altLang="zh-TW" b="1">
                <a:solidFill>
                  <a:srgbClr val="FFFF00"/>
                </a:solidFill>
                <a:latin typeface="Arial" panose="020B0604020202020204" pitchFamily="34" charset="0"/>
              </a:rPr>
              <a:t>Цветници</a:t>
            </a:r>
            <a:endParaRPr lang="en-US" altLang="zh-TW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43018" name="Text Box 10" descr="綠色大理石">
            <a:extLst>
              <a:ext uri="{FF2B5EF4-FFF2-40B4-BE49-F238E27FC236}">
                <a16:creationId xmlns:a16="http://schemas.microsoft.com/office/drawing/2014/main" id="{05D4CBFF-35F9-4289-BBFE-4F3B4339B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191000"/>
            <a:ext cx="3429000" cy="579438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k-MK" altLang="zh-TW" b="1">
                <a:solidFill>
                  <a:srgbClr val="FFFF00"/>
                </a:solidFill>
                <a:latin typeface="Arial" panose="020B0604020202020204" pitchFamily="34" charset="0"/>
              </a:rPr>
              <a:t>Безцветници</a:t>
            </a:r>
            <a:endParaRPr lang="en-US" altLang="zh-TW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18437" name="Group 18">
            <a:extLst>
              <a:ext uri="{FF2B5EF4-FFF2-40B4-BE49-F238E27FC236}">
                <a16:creationId xmlns:a16="http://schemas.microsoft.com/office/drawing/2014/main" id="{9546692E-8A91-45E8-B5C5-7642559E1585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2971800"/>
            <a:ext cx="3962400" cy="1143000"/>
            <a:chOff x="1824" y="1584"/>
            <a:chExt cx="2496" cy="720"/>
          </a:xfrm>
        </p:grpSpPr>
        <p:sp>
          <p:nvSpPr>
            <p:cNvPr id="18438" name="Line 12">
              <a:extLst>
                <a:ext uri="{FF2B5EF4-FFF2-40B4-BE49-F238E27FC236}">
                  <a16:creationId xmlns:a16="http://schemas.microsoft.com/office/drawing/2014/main" id="{3833A95A-EE14-4567-BD14-60C2ADEA26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4" y="1920"/>
              <a:ext cx="12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mk-MK"/>
            </a:p>
          </p:txBody>
        </p:sp>
        <p:sp>
          <p:nvSpPr>
            <p:cNvPr id="18439" name="Line 13">
              <a:extLst>
                <a:ext uri="{FF2B5EF4-FFF2-40B4-BE49-F238E27FC236}">
                  <a16:creationId xmlns:a16="http://schemas.microsoft.com/office/drawing/2014/main" id="{2E7C1E4F-286C-4C6E-8219-4F2FBE2438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6" y="1920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mk-MK"/>
            </a:p>
          </p:txBody>
        </p:sp>
        <p:sp>
          <p:nvSpPr>
            <p:cNvPr id="18440" name="Line 15">
              <a:extLst>
                <a:ext uri="{FF2B5EF4-FFF2-40B4-BE49-F238E27FC236}">
                  <a16:creationId xmlns:a16="http://schemas.microsoft.com/office/drawing/2014/main" id="{87DFA6C4-4397-4181-BD77-85B5C8356F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1584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mk-MK"/>
            </a:p>
          </p:txBody>
        </p:sp>
        <p:sp>
          <p:nvSpPr>
            <p:cNvPr id="18441" name="Line 16">
              <a:extLst>
                <a:ext uri="{FF2B5EF4-FFF2-40B4-BE49-F238E27FC236}">
                  <a16:creationId xmlns:a16="http://schemas.microsoft.com/office/drawing/2014/main" id="{F9716E0C-8FAF-43C8-98E9-53B87F19EC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2" y="1920"/>
              <a:ext cx="12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mk-MK"/>
            </a:p>
          </p:txBody>
        </p:sp>
        <p:sp>
          <p:nvSpPr>
            <p:cNvPr id="18442" name="Line 17">
              <a:extLst>
                <a:ext uri="{FF2B5EF4-FFF2-40B4-BE49-F238E27FC236}">
                  <a16:creationId xmlns:a16="http://schemas.microsoft.com/office/drawing/2014/main" id="{F868E50E-7658-495D-B359-33C89DF5D5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8" y="1920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mk-MK"/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6" grpId="0" animBg="1" autoUpdateAnimBg="0"/>
      <p:bldP spid="43018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7CE5AA69-E42F-4921-8AAE-6878B45C6D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mk-MK" altLang="mk-MK" sz="2800"/>
              <a:t>Разлика меѓу монокотиледони и дикотиледони</a:t>
            </a:r>
          </a:p>
        </p:txBody>
      </p:sp>
      <p:pic>
        <p:nvPicPr>
          <p:cNvPr id="49155" name="Picture 2" descr="E:\On line ucenje\993823150.jpg">
            <a:extLst>
              <a:ext uri="{FF2B5EF4-FFF2-40B4-BE49-F238E27FC236}">
                <a16:creationId xmlns:a16="http://schemas.microsoft.com/office/drawing/2014/main" id="{4C6DD04D-3678-41CE-88C7-D3D6D42003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4538" y="1676400"/>
            <a:ext cx="7485062" cy="4002088"/>
          </a:xfrm>
          <a:noFill/>
        </p:spPr>
      </p:pic>
    </p:spTree>
  </p:cSld>
  <p:clrMapOvr>
    <a:masterClrMapping/>
  </p:clrMapOvr>
  <p:transition spd="slow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E15D3F2C-E468-494F-8A64-324CD2EF20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mk-MK" altLang="zh-TW" sz="3600" b="1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Класификација на растенија</a:t>
            </a:r>
            <a:endParaRPr lang="en-US" sz="3600" b="1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566660CC-931C-4790-9BAE-3150B45874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kumimoji="0" lang="mk-MK" altLang="zh-TW" b="1">
                <a:solidFill>
                  <a:srgbClr val="000000"/>
                </a:solidFill>
              </a:rPr>
              <a:t>                   </a:t>
            </a:r>
            <a:endParaRPr kumimoji="0" lang="en-US" altLang="mk-MK" b="1">
              <a:solidFill>
                <a:srgbClr val="000000"/>
              </a:solidFill>
            </a:endParaRPr>
          </a:p>
        </p:txBody>
      </p:sp>
      <p:sp>
        <p:nvSpPr>
          <p:cNvPr id="50180" name="Rectangle 5">
            <a:extLst>
              <a:ext uri="{FF2B5EF4-FFF2-40B4-BE49-F238E27FC236}">
                <a16:creationId xmlns:a16="http://schemas.microsoft.com/office/drawing/2014/main" id="{F46E1D4C-40AD-4049-98C7-29AB31513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457325"/>
            <a:ext cx="3059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mk-MK" altLang="zh-TW" sz="2400" b="1">
                <a:solidFill>
                  <a:srgbClr val="000000"/>
                </a:solidFill>
                <a:latin typeface="Calibri" panose="020F0502020204030204" pitchFamily="34" charset="0"/>
              </a:rPr>
              <a:t> Царство на Растенија</a:t>
            </a:r>
            <a:endParaRPr kumimoji="0" lang="en-US" altLang="mk-MK" sz="24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0181" name="Line 6">
            <a:extLst>
              <a:ext uri="{FF2B5EF4-FFF2-40B4-BE49-F238E27FC236}">
                <a16:creationId xmlns:a16="http://schemas.microsoft.com/office/drawing/2014/main" id="{6FF97B2E-9757-4B70-B582-57797A3C0E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2057400"/>
            <a:ext cx="2649538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mk-MK"/>
          </a:p>
        </p:txBody>
      </p:sp>
      <p:sp>
        <p:nvSpPr>
          <p:cNvPr id="50182" name="Line 7">
            <a:extLst>
              <a:ext uri="{FF2B5EF4-FFF2-40B4-BE49-F238E27FC236}">
                <a16:creationId xmlns:a16="http://schemas.microsoft.com/office/drawing/2014/main" id="{21313BC9-5151-48F2-AFE8-6DD117D5A5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2057400"/>
            <a:ext cx="1182688" cy="79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mk-MK"/>
          </a:p>
        </p:txBody>
      </p:sp>
      <p:sp>
        <p:nvSpPr>
          <p:cNvPr id="50183" name="Line 8">
            <a:extLst>
              <a:ext uri="{FF2B5EF4-FFF2-40B4-BE49-F238E27FC236}">
                <a16:creationId xmlns:a16="http://schemas.microsoft.com/office/drawing/2014/main" id="{EE4B9EE5-8DCD-46B9-9634-C40703083BB5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2133600"/>
            <a:ext cx="1588" cy="1222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mk-MK"/>
          </a:p>
        </p:txBody>
      </p:sp>
      <p:sp>
        <p:nvSpPr>
          <p:cNvPr id="50184" name="Line 9">
            <a:extLst>
              <a:ext uri="{FF2B5EF4-FFF2-40B4-BE49-F238E27FC236}">
                <a16:creationId xmlns:a16="http://schemas.microsoft.com/office/drawing/2014/main" id="{3AEFE07F-D653-45ED-9057-DEFBAE2A17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2200" y="2133600"/>
            <a:ext cx="0" cy="76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mk-MK"/>
          </a:p>
        </p:txBody>
      </p:sp>
      <p:sp>
        <p:nvSpPr>
          <p:cNvPr id="50185" name="Rectangle 10">
            <a:extLst>
              <a:ext uri="{FF2B5EF4-FFF2-40B4-BE49-F238E27FC236}">
                <a16:creationId xmlns:a16="http://schemas.microsoft.com/office/drawing/2014/main" id="{07027A33-7A1F-480D-93A4-A161FB7A9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286000"/>
            <a:ext cx="19129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mk-MK" altLang="zh-TW" sz="2800">
                <a:latin typeface="Calibri" panose="020F0502020204030204" pitchFamily="34" charset="0"/>
              </a:rPr>
              <a:t>Без цветови</a:t>
            </a:r>
            <a:r>
              <a:rPr kumimoji="0" lang="mk-MK" altLang="zh-TW" sz="2800"/>
              <a:t> </a:t>
            </a:r>
            <a:endParaRPr kumimoji="0" lang="en-US" altLang="zh-TW" sz="2800"/>
          </a:p>
        </p:txBody>
      </p:sp>
      <p:sp>
        <p:nvSpPr>
          <p:cNvPr id="50186" name="Rectangle 11">
            <a:extLst>
              <a:ext uri="{FF2B5EF4-FFF2-40B4-BE49-F238E27FC236}">
                <a16:creationId xmlns:a16="http://schemas.microsoft.com/office/drawing/2014/main" id="{8A31874D-EAC4-47FE-9CFD-2A22138CF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286000"/>
            <a:ext cx="1752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mk-MK" altLang="zh-TW" sz="2800">
                <a:solidFill>
                  <a:srgbClr val="000000"/>
                </a:solidFill>
                <a:latin typeface="Calibri" panose="020F0502020204030204" pitchFamily="34" charset="0"/>
              </a:rPr>
              <a:t>Цветници</a:t>
            </a:r>
            <a:endParaRPr kumimoji="0" lang="en-US" altLang="zh-TW" sz="2800">
              <a:latin typeface="Calibri" panose="020F0502020204030204" pitchFamily="34" charset="0"/>
            </a:endParaRPr>
          </a:p>
        </p:txBody>
      </p:sp>
      <p:grpSp>
        <p:nvGrpSpPr>
          <p:cNvPr id="50187" name="Group 12">
            <a:extLst>
              <a:ext uri="{FF2B5EF4-FFF2-40B4-BE49-F238E27FC236}">
                <a16:creationId xmlns:a16="http://schemas.microsoft.com/office/drawing/2014/main" id="{A9D636A8-2DA2-4A21-B708-DF6D8D3C6DA7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2667000"/>
            <a:ext cx="2667000" cy="304800"/>
            <a:chOff x="1200" y="1440"/>
            <a:chExt cx="835" cy="169"/>
          </a:xfrm>
        </p:grpSpPr>
        <p:sp>
          <p:nvSpPr>
            <p:cNvPr id="50212" name="Line 13">
              <a:extLst>
                <a:ext uri="{FF2B5EF4-FFF2-40B4-BE49-F238E27FC236}">
                  <a16:creationId xmlns:a16="http://schemas.microsoft.com/office/drawing/2014/main" id="{02F6F66C-248B-4300-86D4-6D831F06AB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3" y="1440"/>
              <a:ext cx="1" cy="9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mk-MK"/>
            </a:p>
          </p:txBody>
        </p:sp>
        <p:sp>
          <p:nvSpPr>
            <p:cNvPr id="50213" name="Line 14">
              <a:extLst>
                <a:ext uri="{FF2B5EF4-FFF2-40B4-BE49-F238E27FC236}">
                  <a16:creationId xmlns:a16="http://schemas.microsoft.com/office/drawing/2014/main" id="{4EACD58E-456E-4AB3-BEDF-50CA1F0D23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531"/>
              <a:ext cx="1" cy="7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mk-MK"/>
            </a:p>
          </p:txBody>
        </p:sp>
        <p:sp>
          <p:nvSpPr>
            <p:cNvPr id="50214" name="Line 15">
              <a:extLst>
                <a:ext uri="{FF2B5EF4-FFF2-40B4-BE49-F238E27FC236}">
                  <a16:creationId xmlns:a16="http://schemas.microsoft.com/office/drawing/2014/main" id="{2C96DE14-B788-4710-B94D-E07D6B82E4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4" y="1531"/>
              <a:ext cx="1" cy="7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mk-MK"/>
            </a:p>
          </p:txBody>
        </p:sp>
        <p:sp>
          <p:nvSpPr>
            <p:cNvPr id="50215" name="Line 16">
              <a:extLst>
                <a:ext uri="{FF2B5EF4-FFF2-40B4-BE49-F238E27FC236}">
                  <a16:creationId xmlns:a16="http://schemas.microsoft.com/office/drawing/2014/main" id="{5A127F18-D4B3-4984-82E0-CF89DA477F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531"/>
              <a:ext cx="423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mk-MK"/>
            </a:p>
          </p:txBody>
        </p:sp>
        <p:sp>
          <p:nvSpPr>
            <p:cNvPr id="50216" name="Line 17">
              <a:extLst>
                <a:ext uri="{FF2B5EF4-FFF2-40B4-BE49-F238E27FC236}">
                  <a16:creationId xmlns:a16="http://schemas.microsoft.com/office/drawing/2014/main" id="{102B6FD7-C69E-4915-9922-ADDA9A69D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3" y="1531"/>
              <a:ext cx="411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mk-MK"/>
            </a:p>
          </p:txBody>
        </p:sp>
      </p:grpSp>
      <p:grpSp>
        <p:nvGrpSpPr>
          <p:cNvPr id="50188" name="Group 18">
            <a:extLst>
              <a:ext uri="{FF2B5EF4-FFF2-40B4-BE49-F238E27FC236}">
                <a16:creationId xmlns:a16="http://schemas.microsoft.com/office/drawing/2014/main" id="{6E35980A-47AF-425C-B8F9-B7D2DC74D98B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3352800"/>
            <a:ext cx="3124200" cy="609600"/>
            <a:chOff x="1200" y="1440"/>
            <a:chExt cx="835" cy="169"/>
          </a:xfrm>
        </p:grpSpPr>
        <p:sp>
          <p:nvSpPr>
            <p:cNvPr id="50207" name="Line 19">
              <a:extLst>
                <a:ext uri="{FF2B5EF4-FFF2-40B4-BE49-F238E27FC236}">
                  <a16:creationId xmlns:a16="http://schemas.microsoft.com/office/drawing/2014/main" id="{233C129E-D8A6-4B8F-944A-BDED3E190F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3" y="1440"/>
              <a:ext cx="1" cy="9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mk-MK"/>
            </a:p>
          </p:txBody>
        </p:sp>
        <p:sp>
          <p:nvSpPr>
            <p:cNvPr id="50208" name="Line 20">
              <a:extLst>
                <a:ext uri="{FF2B5EF4-FFF2-40B4-BE49-F238E27FC236}">
                  <a16:creationId xmlns:a16="http://schemas.microsoft.com/office/drawing/2014/main" id="{5FCDDD66-C133-4E42-980E-43662A117F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531"/>
              <a:ext cx="1" cy="7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mk-MK"/>
            </a:p>
          </p:txBody>
        </p:sp>
        <p:sp>
          <p:nvSpPr>
            <p:cNvPr id="50209" name="Line 21">
              <a:extLst>
                <a:ext uri="{FF2B5EF4-FFF2-40B4-BE49-F238E27FC236}">
                  <a16:creationId xmlns:a16="http://schemas.microsoft.com/office/drawing/2014/main" id="{AAEB25D4-88BF-44D3-8029-28D0B7DD2C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4" y="1531"/>
              <a:ext cx="1" cy="7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mk-MK"/>
            </a:p>
          </p:txBody>
        </p:sp>
        <p:sp>
          <p:nvSpPr>
            <p:cNvPr id="50210" name="Line 22">
              <a:extLst>
                <a:ext uri="{FF2B5EF4-FFF2-40B4-BE49-F238E27FC236}">
                  <a16:creationId xmlns:a16="http://schemas.microsoft.com/office/drawing/2014/main" id="{964C492B-D4C0-4661-AC09-68550EEB87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531"/>
              <a:ext cx="423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mk-MK"/>
            </a:p>
          </p:txBody>
        </p:sp>
        <p:sp>
          <p:nvSpPr>
            <p:cNvPr id="50211" name="Line 23">
              <a:extLst>
                <a:ext uri="{FF2B5EF4-FFF2-40B4-BE49-F238E27FC236}">
                  <a16:creationId xmlns:a16="http://schemas.microsoft.com/office/drawing/2014/main" id="{68767140-FC39-4BAB-8CFE-A7BD4011F3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3" y="1531"/>
              <a:ext cx="411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mk-MK"/>
            </a:p>
          </p:txBody>
        </p:sp>
      </p:grpSp>
      <p:sp>
        <p:nvSpPr>
          <p:cNvPr id="50189" name="Rectangle 24">
            <a:extLst>
              <a:ext uri="{FF2B5EF4-FFF2-40B4-BE49-F238E27FC236}">
                <a16:creationId xmlns:a16="http://schemas.microsoft.com/office/drawing/2014/main" id="{F9446F91-CC70-42BD-87E7-E2754E923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048000"/>
            <a:ext cx="2133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mk-MK" altLang="zh-TW" sz="2800">
                <a:latin typeface="Calibri" panose="020F0502020204030204" pitchFamily="34" charset="0"/>
              </a:rPr>
              <a:t>безсемени</a:t>
            </a:r>
            <a:endParaRPr kumimoji="0" lang="en-US" altLang="zh-TW" sz="2800">
              <a:latin typeface="Calibri" panose="020F0502020204030204" pitchFamily="34" charset="0"/>
            </a:endParaRPr>
          </a:p>
        </p:txBody>
      </p:sp>
      <p:sp>
        <p:nvSpPr>
          <p:cNvPr id="50190" name="Rectangle 25">
            <a:extLst>
              <a:ext uri="{FF2B5EF4-FFF2-40B4-BE49-F238E27FC236}">
                <a16:creationId xmlns:a16="http://schemas.microsoft.com/office/drawing/2014/main" id="{21E1075E-356B-4602-8653-9E968DDF0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124200"/>
            <a:ext cx="2209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mk-MK" altLang="zh-TW" sz="2800">
                <a:latin typeface="Calibri" panose="020F0502020204030204" pitchFamily="34" charset="0"/>
              </a:rPr>
              <a:t>Голосемени</a:t>
            </a:r>
            <a:endParaRPr kumimoji="0" lang="en-US" altLang="zh-TW" sz="2800">
              <a:latin typeface="Calibri" panose="020F0502020204030204" pitchFamily="34" charset="0"/>
            </a:endParaRPr>
          </a:p>
        </p:txBody>
      </p:sp>
      <p:grpSp>
        <p:nvGrpSpPr>
          <p:cNvPr id="50191" name="Group 26">
            <a:extLst>
              <a:ext uri="{FF2B5EF4-FFF2-40B4-BE49-F238E27FC236}">
                <a16:creationId xmlns:a16="http://schemas.microsoft.com/office/drawing/2014/main" id="{E4854C37-B77B-4730-B6D6-9697AE00EA8E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3657600"/>
            <a:ext cx="1371600" cy="457200"/>
            <a:chOff x="1200" y="1440"/>
            <a:chExt cx="835" cy="169"/>
          </a:xfrm>
        </p:grpSpPr>
        <p:sp>
          <p:nvSpPr>
            <p:cNvPr id="50202" name="Line 27">
              <a:extLst>
                <a:ext uri="{FF2B5EF4-FFF2-40B4-BE49-F238E27FC236}">
                  <a16:creationId xmlns:a16="http://schemas.microsoft.com/office/drawing/2014/main" id="{6FB13E19-65B2-412B-9CDB-DBCCE535DC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3" y="1440"/>
              <a:ext cx="1" cy="9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mk-MK"/>
            </a:p>
          </p:txBody>
        </p:sp>
        <p:sp>
          <p:nvSpPr>
            <p:cNvPr id="50203" name="Line 28">
              <a:extLst>
                <a:ext uri="{FF2B5EF4-FFF2-40B4-BE49-F238E27FC236}">
                  <a16:creationId xmlns:a16="http://schemas.microsoft.com/office/drawing/2014/main" id="{B61D8EFD-C993-4ACE-9902-C8C839EC68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531"/>
              <a:ext cx="1" cy="7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mk-MK"/>
            </a:p>
          </p:txBody>
        </p:sp>
        <p:sp>
          <p:nvSpPr>
            <p:cNvPr id="50204" name="Line 29">
              <a:extLst>
                <a:ext uri="{FF2B5EF4-FFF2-40B4-BE49-F238E27FC236}">
                  <a16:creationId xmlns:a16="http://schemas.microsoft.com/office/drawing/2014/main" id="{497A86EF-9ECC-464C-8229-78817184F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4" y="1531"/>
              <a:ext cx="1" cy="7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mk-MK"/>
            </a:p>
          </p:txBody>
        </p:sp>
        <p:sp>
          <p:nvSpPr>
            <p:cNvPr id="50205" name="Line 30">
              <a:extLst>
                <a:ext uri="{FF2B5EF4-FFF2-40B4-BE49-F238E27FC236}">
                  <a16:creationId xmlns:a16="http://schemas.microsoft.com/office/drawing/2014/main" id="{B352F307-EE77-4721-A57A-C3E6E43C1C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531"/>
              <a:ext cx="423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mk-MK"/>
            </a:p>
          </p:txBody>
        </p:sp>
        <p:sp>
          <p:nvSpPr>
            <p:cNvPr id="50206" name="Line 31">
              <a:extLst>
                <a:ext uri="{FF2B5EF4-FFF2-40B4-BE49-F238E27FC236}">
                  <a16:creationId xmlns:a16="http://schemas.microsoft.com/office/drawing/2014/main" id="{00743F62-860B-45B6-B899-52A2EB2AF5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3" y="1531"/>
              <a:ext cx="411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mk-MK"/>
            </a:p>
          </p:txBody>
        </p:sp>
      </p:grpSp>
      <p:sp>
        <p:nvSpPr>
          <p:cNvPr id="50192" name="Rectangle 32">
            <a:extLst>
              <a:ext uri="{FF2B5EF4-FFF2-40B4-BE49-F238E27FC236}">
                <a16:creationId xmlns:a16="http://schemas.microsoft.com/office/drawing/2014/main" id="{12F8273E-AC6B-4647-B424-96A115C73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251325"/>
            <a:ext cx="1143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mk-MK" altLang="zh-TW" sz="2800">
                <a:latin typeface="Calibri" panose="020F0502020204030204" pitchFamily="34" charset="0"/>
              </a:rPr>
              <a:t>Без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mk-MK" altLang="zh-TW" sz="2800">
                <a:latin typeface="Calibri" panose="020F0502020204030204" pitchFamily="34" charset="0"/>
              </a:rPr>
              <a:t>корен</a:t>
            </a:r>
            <a:endParaRPr kumimoji="0" lang="en-US" altLang="zh-TW" sz="2800">
              <a:latin typeface="Calibri" panose="020F0502020204030204" pitchFamily="34" charset="0"/>
            </a:endParaRPr>
          </a:p>
        </p:txBody>
      </p:sp>
      <p:sp>
        <p:nvSpPr>
          <p:cNvPr id="50193" name="Rectangle 33">
            <a:extLst>
              <a:ext uri="{FF2B5EF4-FFF2-40B4-BE49-F238E27FC236}">
                <a16:creationId xmlns:a16="http://schemas.microsoft.com/office/drawing/2014/main" id="{A944A785-F007-4163-98D2-74FF57039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419600"/>
            <a:ext cx="1143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mk-MK" altLang="zh-TW" sz="2800">
                <a:latin typeface="Calibri" panose="020F0502020204030204" pitchFamily="34" charset="0"/>
              </a:rPr>
              <a:t>Со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mk-MK" altLang="zh-TW" sz="2800">
                <a:latin typeface="Calibri" panose="020F0502020204030204" pitchFamily="34" charset="0"/>
              </a:rPr>
              <a:t>Корен</a:t>
            </a:r>
            <a:endParaRPr kumimoji="0" lang="en-US" altLang="zh-TW" sz="2800">
              <a:latin typeface="Calibri" panose="020F0502020204030204" pitchFamily="34" charset="0"/>
            </a:endParaRPr>
          </a:p>
        </p:txBody>
      </p:sp>
      <p:sp>
        <p:nvSpPr>
          <p:cNvPr id="50194" name="Line 34">
            <a:extLst>
              <a:ext uri="{FF2B5EF4-FFF2-40B4-BE49-F238E27FC236}">
                <a16:creationId xmlns:a16="http://schemas.microsoft.com/office/drawing/2014/main" id="{C9890420-889F-4E14-8B18-463A112FC3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5334000"/>
            <a:ext cx="1588" cy="2460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mk-MK"/>
          </a:p>
        </p:txBody>
      </p:sp>
      <p:sp>
        <p:nvSpPr>
          <p:cNvPr id="50195" name="Line 35">
            <a:extLst>
              <a:ext uri="{FF2B5EF4-FFF2-40B4-BE49-F238E27FC236}">
                <a16:creationId xmlns:a16="http://schemas.microsoft.com/office/drawing/2014/main" id="{6F6020A1-B97F-4BC0-B603-149C3ACA59D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5105400"/>
            <a:ext cx="1588" cy="2460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mk-MK"/>
          </a:p>
        </p:txBody>
      </p:sp>
      <p:sp>
        <p:nvSpPr>
          <p:cNvPr id="50196" name="Rectangle 36">
            <a:extLst>
              <a:ext uri="{FF2B5EF4-FFF2-40B4-BE49-F238E27FC236}">
                <a16:creationId xmlns:a16="http://schemas.microsoft.com/office/drawing/2014/main" id="{2BE534DE-E8A9-42D2-B62A-3B202B86F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410200"/>
            <a:ext cx="1524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mk-MK" altLang="zh-TW" sz="2400">
                <a:latin typeface="Calibri" panose="020F0502020204030204" pitchFamily="34" charset="0"/>
              </a:rPr>
              <a:t>МОВ</a:t>
            </a:r>
            <a:endParaRPr kumimoji="0" lang="en-US" altLang="zh-TW" sz="2400">
              <a:latin typeface="Calibri" panose="020F0502020204030204" pitchFamily="34" charset="0"/>
            </a:endParaRPr>
          </a:p>
        </p:txBody>
      </p:sp>
      <p:sp>
        <p:nvSpPr>
          <p:cNvPr id="50197" name="Rectangle 37">
            <a:extLst>
              <a:ext uri="{FF2B5EF4-FFF2-40B4-BE49-F238E27FC236}">
                <a16:creationId xmlns:a16="http://schemas.microsoft.com/office/drawing/2014/main" id="{6F8FBCD5-A895-45A8-B576-F50FE345C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943600"/>
            <a:ext cx="1752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mk-MK" altLang="zh-TW" sz="2400">
                <a:latin typeface="Calibri" panose="020F0502020204030204" pitchFamily="34" charset="0"/>
              </a:rPr>
              <a:t>ПАПРАТ</a:t>
            </a:r>
            <a:endParaRPr kumimoji="0" lang="en-US" altLang="zh-TW" sz="2400">
              <a:latin typeface="Calibri" panose="020F0502020204030204" pitchFamily="34" charset="0"/>
            </a:endParaRPr>
          </a:p>
        </p:txBody>
      </p:sp>
      <p:sp>
        <p:nvSpPr>
          <p:cNvPr id="50198" name="Rectangle 38">
            <a:extLst>
              <a:ext uri="{FF2B5EF4-FFF2-40B4-BE49-F238E27FC236}">
                <a16:creationId xmlns:a16="http://schemas.microsoft.com/office/drawing/2014/main" id="{15E4A25D-D009-4F12-97FD-6664F17B4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114800"/>
            <a:ext cx="19812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mk-MK" altLang="zh-TW" sz="2400">
                <a:latin typeface="Calibri" panose="020F0502020204030204" pitchFamily="34" charset="0"/>
              </a:rPr>
              <a:t>МОНО-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mk-MK" altLang="zh-TW" sz="2400">
                <a:latin typeface="Calibri" panose="020F0502020204030204" pitchFamily="34" charset="0"/>
              </a:rPr>
              <a:t>КОТИЛЕДОНИ</a:t>
            </a:r>
            <a:endParaRPr kumimoji="0" lang="en-US" altLang="zh-TW" sz="2400">
              <a:latin typeface="Calibri" panose="020F0502020204030204" pitchFamily="34" charset="0"/>
            </a:endParaRPr>
          </a:p>
        </p:txBody>
      </p:sp>
      <p:sp>
        <p:nvSpPr>
          <p:cNvPr id="50199" name="Rectangle 40">
            <a:extLst>
              <a:ext uri="{FF2B5EF4-FFF2-40B4-BE49-F238E27FC236}">
                <a16:creationId xmlns:a16="http://schemas.microsoft.com/office/drawing/2014/main" id="{681EF0BE-1F06-4B32-B01E-B084F7684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267200"/>
            <a:ext cx="19812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mk-MK" altLang="zh-TW" sz="2400">
                <a:latin typeface="Calibri" panose="020F0502020204030204" pitchFamily="34" charset="0"/>
              </a:rPr>
              <a:t>ДИ-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mk-MK" altLang="zh-TW" sz="2400">
                <a:latin typeface="Calibri" panose="020F0502020204030204" pitchFamily="34" charset="0"/>
              </a:rPr>
              <a:t>КОТИЛЕДОНИ</a:t>
            </a:r>
            <a:endParaRPr kumimoji="0" lang="en-US" altLang="zh-TW" sz="2400">
              <a:latin typeface="Calibri" panose="020F0502020204030204" pitchFamily="34" charset="0"/>
            </a:endParaRPr>
          </a:p>
        </p:txBody>
      </p:sp>
      <p:sp>
        <p:nvSpPr>
          <p:cNvPr id="50200" name="Line 41">
            <a:extLst>
              <a:ext uri="{FF2B5EF4-FFF2-40B4-BE49-F238E27FC236}">
                <a16:creationId xmlns:a16="http://schemas.microsoft.com/office/drawing/2014/main" id="{EC8FAEC3-A8B9-424D-AD59-C70785B64E8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2057400"/>
            <a:ext cx="2649538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mk-MK"/>
          </a:p>
        </p:txBody>
      </p:sp>
      <p:sp>
        <p:nvSpPr>
          <p:cNvPr id="50201" name="Rectangle 43">
            <a:extLst>
              <a:ext uri="{FF2B5EF4-FFF2-40B4-BE49-F238E27FC236}">
                <a16:creationId xmlns:a16="http://schemas.microsoft.com/office/drawing/2014/main" id="{78B5DF75-7C02-44E0-BB64-8DC73E4F6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819400"/>
            <a:ext cx="2819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mk-MK" altLang="zh-TW" sz="2800">
                <a:latin typeface="Calibri" panose="020F0502020204030204" pitchFamily="34" charset="0"/>
              </a:rPr>
              <a:t>Скриеносемени</a:t>
            </a:r>
            <a:endParaRPr kumimoji="0" lang="en-US" altLang="zh-TW" sz="28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1EB060E3-9EEA-40C0-AA1C-21160F755E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mk-MK" altLang="mk-MK"/>
              <a:t>Домашна 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2F6677FA-BBE2-47E1-BC23-E91F96B4ED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mk-MK" altLang="mk-MK" sz="2800"/>
              <a:t>Во тетратките нацртајте мисловна мапа за класификација на растенија ова не треба да ми го испратите.</a:t>
            </a:r>
          </a:p>
          <a:p>
            <a:pPr eaLnBrk="1" hangingPunct="1"/>
            <a:r>
              <a:rPr lang="mk-MK" altLang="mk-MK" sz="2800"/>
              <a:t>Кој сака нека направи кратка презентација за одреден вид (нешто интересно)</a:t>
            </a:r>
            <a:r>
              <a:rPr lang="en-US" altLang="mk-MK" sz="2800"/>
              <a:t> </a:t>
            </a:r>
            <a:r>
              <a:rPr lang="mk-MK" altLang="mk-MK" sz="2800"/>
              <a:t> на растенија . Испратете на меил</a:t>
            </a:r>
          </a:p>
          <a:p>
            <a:pPr eaLnBrk="1" hangingPunct="1"/>
            <a:r>
              <a:rPr lang="en-US" altLang="mk-MK">
                <a:hlinkClick r:id="rId2"/>
              </a:rPr>
              <a:t>majasaridis50@gmail.com</a:t>
            </a:r>
            <a:r>
              <a:rPr lang="en-US" altLang="mk-MK"/>
              <a:t> </a:t>
            </a:r>
            <a:r>
              <a:rPr lang="mk-MK" altLang="mk-MK"/>
              <a:t>до 14.05.20</a:t>
            </a:r>
          </a:p>
        </p:txBody>
      </p:sp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9">
            <a:extLst>
              <a:ext uri="{FF2B5EF4-FFF2-40B4-BE49-F238E27FC236}">
                <a16:creationId xmlns:a16="http://schemas.microsoft.com/office/drawing/2014/main" id="{9EC14FE3-4AAE-46BA-A39E-538504B52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52400"/>
            <a:ext cx="2178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sz="2800" b="1">
                <a:latin typeface="Monotype Sorts" pitchFamily="2" charset="2"/>
              </a:rPr>
              <a:t>.</a:t>
            </a:r>
            <a:r>
              <a:rPr lang="zh-TW" altLang="en-US" sz="2800" b="1"/>
              <a:t>  </a:t>
            </a:r>
            <a:r>
              <a:rPr lang="mk-MK" altLang="zh-TW" sz="2800" b="1">
                <a:solidFill>
                  <a:srgbClr val="0000FF"/>
                </a:solidFill>
              </a:rPr>
              <a:t>3 групи </a:t>
            </a:r>
            <a:endParaRPr lang="en-US" altLang="zh-TW" sz="2800" b="1"/>
          </a:p>
        </p:txBody>
      </p:sp>
      <p:sp>
        <p:nvSpPr>
          <p:cNvPr id="52246" name="Text Box 22">
            <a:extLst>
              <a:ext uri="{FF2B5EF4-FFF2-40B4-BE49-F238E27FC236}">
                <a16:creationId xmlns:a16="http://schemas.microsoft.com/office/drawing/2014/main" id="{A01A3B93-941F-484B-91BF-FECC624BF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540000"/>
            <a:ext cx="1527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mk-MK" altLang="zh-TW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anose="020B0604030504040204" pitchFamily="18" charset="-120"/>
              </a:rPr>
              <a:t>папрати</a:t>
            </a:r>
            <a:endParaRPr kumimoji="1" lang="en-US" altLang="zh-TW" sz="28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panose="020B0604030504040204" pitchFamily="18" charset="-120"/>
            </a:endParaRPr>
          </a:p>
        </p:txBody>
      </p:sp>
      <p:sp>
        <p:nvSpPr>
          <p:cNvPr id="52247" name="Text Box 23">
            <a:extLst>
              <a:ext uri="{FF2B5EF4-FFF2-40B4-BE49-F238E27FC236}">
                <a16:creationId xmlns:a16="http://schemas.microsoft.com/office/drawing/2014/main" id="{0719781D-0AC0-4336-A3BD-AAD647821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54000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mk-MK" altLang="zh-TW" sz="2800" b="1">
                <a:effectLst>
                  <a:outerShdw blurRad="38100" dist="38100" dir="2700000" algn="tl">
                    <a:srgbClr val="000000"/>
                  </a:outerShdw>
                </a:effectLst>
                <a:ea typeface="新細明體" panose="020B0604030504040204" pitchFamily="18" charset="-120"/>
              </a:rPr>
              <a:t>мовови</a:t>
            </a:r>
            <a:endParaRPr kumimoji="1" lang="en-US" altLang="zh-TW" sz="2800" b="1">
              <a:effectLst>
                <a:outerShdw blurRad="38100" dist="38100" dir="2700000" algn="tl">
                  <a:srgbClr val="000000"/>
                </a:outerShdw>
              </a:effectLst>
              <a:ea typeface="新細明體" panose="020B0604030504040204" pitchFamily="18" charset="-120"/>
            </a:endParaRPr>
          </a:p>
        </p:txBody>
      </p:sp>
      <p:sp>
        <p:nvSpPr>
          <p:cNvPr id="52248" name="Text Box 24">
            <a:extLst>
              <a:ext uri="{FF2B5EF4-FFF2-40B4-BE49-F238E27FC236}">
                <a16:creationId xmlns:a16="http://schemas.microsoft.com/office/drawing/2014/main" id="{E4DE102C-A57D-4871-8C7C-9FB76ACD9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540000"/>
            <a:ext cx="2500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kumimoji="1" lang="mk-MK" altLang="zh-TW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anose="020B0604030504040204" pitchFamily="18" charset="-120"/>
              </a:rPr>
              <a:t>Голосеменици</a:t>
            </a:r>
            <a:endParaRPr kumimoji="1" lang="en-US" altLang="zh-TW" sz="2800" b="1">
              <a:effectLst>
                <a:outerShdw blurRad="38100" dist="38100" dir="2700000" algn="tl">
                  <a:srgbClr val="000000"/>
                </a:outerShdw>
              </a:effectLst>
              <a:ea typeface="新細明體" panose="020B0604030504040204" pitchFamily="18" charset="-120"/>
            </a:endParaRPr>
          </a:p>
        </p:txBody>
      </p:sp>
      <p:sp>
        <p:nvSpPr>
          <p:cNvPr id="20486" name="Line 14">
            <a:extLst>
              <a:ext uri="{FF2B5EF4-FFF2-40B4-BE49-F238E27FC236}">
                <a16:creationId xmlns:a16="http://schemas.microsoft.com/office/drawing/2014/main" id="{D7F9AB28-90E8-440F-BA04-297B9EEE1D29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6300" y="19050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mk-MK"/>
          </a:p>
        </p:txBody>
      </p:sp>
      <p:sp>
        <p:nvSpPr>
          <p:cNvPr id="20487" name="Line 15">
            <a:extLst>
              <a:ext uri="{FF2B5EF4-FFF2-40B4-BE49-F238E27FC236}">
                <a16:creationId xmlns:a16="http://schemas.microsoft.com/office/drawing/2014/main" id="{117D46A8-EB0B-4405-BA60-12B7535BD0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13716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mk-MK"/>
          </a:p>
        </p:txBody>
      </p:sp>
      <p:sp>
        <p:nvSpPr>
          <p:cNvPr id="20488" name="Line 16">
            <a:extLst>
              <a:ext uri="{FF2B5EF4-FFF2-40B4-BE49-F238E27FC236}">
                <a16:creationId xmlns:a16="http://schemas.microsoft.com/office/drawing/2014/main" id="{05DC8ADD-ABE1-4941-9409-60BCCDA769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05400" y="1905000"/>
            <a:ext cx="1981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mk-MK"/>
          </a:p>
        </p:txBody>
      </p:sp>
      <p:sp>
        <p:nvSpPr>
          <p:cNvPr id="20489" name="Line 17">
            <a:extLst>
              <a:ext uri="{FF2B5EF4-FFF2-40B4-BE49-F238E27FC236}">
                <a16:creationId xmlns:a16="http://schemas.microsoft.com/office/drawing/2014/main" id="{A64EA26C-F0C1-44A9-AB4F-544EFF959DE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19050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mk-MK"/>
          </a:p>
        </p:txBody>
      </p:sp>
      <p:sp>
        <p:nvSpPr>
          <p:cNvPr id="20490" name="Line 25">
            <a:extLst>
              <a:ext uri="{FF2B5EF4-FFF2-40B4-BE49-F238E27FC236}">
                <a16:creationId xmlns:a16="http://schemas.microsoft.com/office/drawing/2014/main" id="{59E05A70-8AB0-44F6-BE73-6C3DDCF06E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3600" y="1905000"/>
            <a:ext cx="1981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mk-MK"/>
          </a:p>
        </p:txBody>
      </p:sp>
      <p:sp>
        <p:nvSpPr>
          <p:cNvPr id="20491" name="Line 26">
            <a:extLst>
              <a:ext uri="{FF2B5EF4-FFF2-40B4-BE49-F238E27FC236}">
                <a16:creationId xmlns:a16="http://schemas.microsoft.com/office/drawing/2014/main" id="{1EB6D55C-A032-4F71-950F-4BAF159BDA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1905000"/>
            <a:ext cx="1981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mk-MK"/>
          </a:p>
        </p:txBody>
      </p:sp>
      <p:sp>
        <p:nvSpPr>
          <p:cNvPr id="20492" name="Line 28">
            <a:extLst>
              <a:ext uri="{FF2B5EF4-FFF2-40B4-BE49-F238E27FC236}">
                <a16:creationId xmlns:a16="http://schemas.microsoft.com/office/drawing/2014/main" id="{1C02F4CB-2F70-4332-B302-B48649C87B5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6000" y="19050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mk-MK"/>
          </a:p>
        </p:txBody>
      </p:sp>
      <p:sp>
        <p:nvSpPr>
          <p:cNvPr id="20493" name="Line 13">
            <a:extLst>
              <a:ext uri="{FF2B5EF4-FFF2-40B4-BE49-F238E27FC236}">
                <a16:creationId xmlns:a16="http://schemas.microsoft.com/office/drawing/2014/main" id="{28AF52D1-03DB-4027-B79F-16A3754A49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1905000"/>
            <a:ext cx="1981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mk-MK"/>
          </a:p>
        </p:txBody>
      </p:sp>
      <p:sp>
        <p:nvSpPr>
          <p:cNvPr id="20494" name="Text Box 30" descr="綠色大理石">
            <a:extLst>
              <a:ext uri="{FF2B5EF4-FFF2-40B4-BE49-F238E27FC236}">
                <a16:creationId xmlns:a16="http://schemas.microsoft.com/office/drawing/2014/main" id="{F9331BE8-8F53-44BC-9AB1-63D7A093F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790575"/>
            <a:ext cx="4800600" cy="579438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k-MK" altLang="zh-TW" b="1">
                <a:solidFill>
                  <a:srgbClr val="FFFF00"/>
                </a:solidFill>
                <a:latin typeface="Calibri" panose="020F0502020204030204" pitchFamily="34" charset="0"/>
              </a:rPr>
              <a:t>безцветни</a:t>
            </a:r>
            <a:endParaRPr lang="en-US" altLang="zh-TW" b="1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52264" name="Text Box 40" descr="綠色大理石">
            <a:extLst>
              <a:ext uri="{FF2B5EF4-FFF2-40B4-BE49-F238E27FC236}">
                <a16:creationId xmlns:a16="http://schemas.microsoft.com/office/drawing/2014/main" id="{A6424245-E6BA-4271-B9F2-00C0D2AD8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535363"/>
            <a:ext cx="5638800" cy="57943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k-MK" altLang="zh-TW" b="1">
                <a:solidFill>
                  <a:srgbClr val="FFFF00"/>
                </a:solidFill>
                <a:latin typeface="Arial" panose="020B0604020202020204" pitchFamily="34" charset="0"/>
              </a:rPr>
              <a:t>Немаат цвет</a:t>
            </a:r>
            <a:endParaRPr lang="en-US" altLang="zh-TW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64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13">
            <a:extLst>
              <a:ext uri="{FF2B5EF4-FFF2-40B4-BE49-F238E27FC236}">
                <a16:creationId xmlns:a16="http://schemas.microsoft.com/office/drawing/2014/main" id="{D01E119A-1030-44F0-AA0A-7E800A293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/>
          <a:stretch>
            <a:fillRect/>
          </a:stretch>
        </p:blipFill>
        <p:spPr bwMode="auto">
          <a:xfrm>
            <a:off x="457200" y="838200"/>
            <a:ext cx="4114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8" descr="moss_capsule(ls)">
            <a:extLst>
              <a:ext uri="{FF2B5EF4-FFF2-40B4-BE49-F238E27FC236}">
                <a16:creationId xmlns:a16="http://schemas.microsoft.com/office/drawing/2014/main" id="{88B65F22-A1F8-4EB1-A8CA-71F96D133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09800"/>
            <a:ext cx="3048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3" name="Text Box 9">
            <a:extLst>
              <a:ext uri="{FF2B5EF4-FFF2-40B4-BE49-F238E27FC236}">
                <a16:creationId xmlns:a16="http://schemas.microsoft.com/office/drawing/2014/main" id="{36E51521-5727-4B50-9F57-C242A00D3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505200"/>
            <a:ext cx="1066800" cy="519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k-MK" altLang="zh-TW" sz="2800" b="1">
                <a:solidFill>
                  <a:srgbClr val="0000FF"/>
                </a:solidFill>
              </a:rPr>
              <a:t>спори</a:t>
            </a:r>
            <a:endParaRPr lang="en-US" altLang="zh-TW" sz="2800" b="1">
              <a:solidFill>
                <a:srgbClr val="0000FF"/>
              </a:solidFill>
            </a:endParaRPr>
          </a:p>
        </p:txBody>
      </p:sp>
      <p:pic>
        <p:nvPicPr>
          <p:cNvPr id="22533" name="Picture 10" descr="CLASS11">
            <a:extLst>
              <a:ext uri="{FF2B5EF4-FFF2-40B4-BE49-F238E27FC236}">
                <a16:creationId xmlns:a16="http://schemas.microsoft.com/office/drawing/2014/main" id="{AAD97F52-F32B-4A4C-879F-A8B769B0F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0" t="44124" r="9885" b="40996"/>
          <a:stretch>
            <a:fillRect/>
          </a:stretch>
        </p:blipFill>
        <p:spPr bwMode="auto">
          <a:xfrm>
            <a:off x="4724400" y="762000"/>
            <a:ext cx="3962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Line 11">
            <a:extLst>
              <a:ext uri="{FF2B5EF4-FFF2-40B4-BE49-F238E27FC236}">
                <a16:creationId xmlns:a16="http://schemas.microsoft.com/office/drawing/2014/main" id="{4D054071-E57B-43A7-A835-185B079497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3776663"/>
            <a:ext cx="1143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mk-MK"/>
          </a:p>
        </p:txBody>
      </p:sp>
      <p:sp>
        <p:nvSpPr>
          <p:cNvPr id="22535" name="Text Box 12">
            <a:extLst>
              <a:ext uri="{FF2B5EF4-FFF2-40B4-BE49-F238E27FC236}">
                <a16:creationId xmlns:a16="http://schemas.microsoft.com/office/drawing/2014/main" id="{4F2030FB-5A54-4B26-9B79-D87567475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90488"/>
            <a:ext cx="4572000" cy="946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k-MK" altLang="zh-TW" sz="2800" b="1">
                <a:solidFill>
                  <a:srgbClr val="0000FF"/>
                </a:solidFill>
                <a:latin typeface="Calibri" panose="020F0502020204030204" pitchFamily="34" charset="0"/>
              </a:rPr>
              <a:t>Капсули носители на спори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k-MK" altLang="zh-TW" sz="2800" b="1">
                <a:solidFill>
                  <a:srgbClr val="0000FF"/>
                </a:solidFill>
                <a:latin typeface="Calibri" panose="020F0502020204030204" pitchFamily="34" charset="0"/>
              </a:rPr>
              <a:t>спорангии</a:t>
            </a:r>
            <a:endParaRPr lang="en-US" altLang="zh-TW" sz="2800" b="1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2536" name="Oval 13">
            <a:extLst>
              <a:ext uri="{FF2B5EF4-FFF2-40B4-BE49-F238E27FC236}">
                <a16:creationId xmlns:a16="http://schemas.microsoft.com/office/drawing/2014/main" id="{3951C033-C74C-4CE7-B957-15C0474D5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914400"/>
            <a:ext cx="685800" cy="1066800"/>
          </a:xfrm>
          <a:prstGeom prst="ellips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mk-MK" altLang="mk-MK" sz="2400"/>
          </a:p>
        </p:txBody>
      </p:sp>
      <p:sp>
        <p:nvSpPr>
          <p:cNvPr id="113678" name="WordArt 14">
            <a:extLst>
              <a:ext uri="{FF2B5EF4-FFF2-40B4-BE49-F238E27FC236}">
                <a16:creationId xmlns:a16="http://schemas.microsoft.com/office/drawing/2014/main" id="{412EC1B0-227D-4C0F-A363-2A478EBAD44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3048000" cy="762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mk-MK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мов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3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58EBE788-25EA-450B-9026-AEF9168A2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" y="1587500"/>
            <a:ext cx="55419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mk-MK" sz="2800" b="1">
                <a:solidFill>
                  <a:srgbClr val="0000FF"/>
                </a:solidFill>
                <a:latin typeface="Arial" panose="020B0604020202020204" pitchFamily="34" charset="0"/>
              </a:rPr>
              <a:t>Н</a:t>
            </a:r>
            <a:r>
              <a:rPr lang="mk-MK" altLang="zh-TW" sz="2800" b="1">
                <a:solidFill>
                  <a:srgbClr val="0000FF"/>
                </a:solidFill>
                <a:latin typeface="Arial" panose="020B0604020202020204" pitchFamily="34" charset="0"/>
              </a:rPr>
              <a:t>ема вистински корења нема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k-MK" altLang="zh-TW" sz="2800" b="1">
                <a:solidFill>
                  <a:srgbClr val="0000FF"/>
                </a:solidFill>
                <a:latin typeface="Arial" panose="020B0604020202020204" pitchFamily="34" charset="0"/>
              </a:rPr>
              <a:t>спроводни снопчиња,ткива</a:t>
            </a:r>
            <a:endParaRPr lang="en-US" altLang="zh-TW" sz="28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9635" name="Rectangle 3" descr="藍色面紙">
            <a:extLst>
              <a:ext uri="{FF2B5EF4-FFF2-40B4-BE49-F238E27FC236}">
                <a16:creationId xmlns:a16="http://schemas.microsoft.com/office/drawing/2014/main" id="{FE229549-4FEA-4CEC-9E3F-492DE199EC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781800" cy="762000"/>
          </a:xfrm>
          <a:blipFill dpi="0" rotWithShape="0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algn="ctr" eaLnBrk="1" hangingPunct="1">
              <a:defRPr/>
            </a:pPr>
            <a:r>
              <a:rPr lang="mk-MK" altLang="zh-TW" sz="36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Карактеристики на Мововите</a:t>
            </a:r>
            <a:endParaRPr lang="en-US" altLang="zh-TW" sz="3600" b="1">
              <a:latin typeface="Calibri" pitchFamily="34" charset="0"/>
            </a:endParaRP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E4AF72B9-35D8-4FEB-A076-9AB8E3708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819400"/>
            <a:ext cx="579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mk-MK" sz="2800" b="1">
                <a:solidFill>
                  <a:srgbClr val="0000FF"/>
                </a:solidFill>
                <a:latin typeface="Calibri" panose="020F0502020204030204" pitchFamily="34" charset="0"/>
              </a:rPr>
              <a:t>п</a:t>
            </a:r>
            <a:r>
              <a:rPr lang="mk-MK" altLang="zh-TW" sz="2800" b="1">
                <a:solidFill>
                  <a:srgbClr val="0000FF"/>
                </a:solidFill>
                <a:latin typeface="Calibri" panose="020F0502020204030204" pitchFamily="34" charset="0"/>
              </a:rPr>
              <a:t>рости стебленца и ливчиња</a:t>
            </a:r>
            <a:r>
              <a:rPr lang="mk-MK" altLang="zh-TW" sz="2800" b="1">
                <a:solidFill>
                  <a:srgbClr val="0000FF"/>
                </a:solidFill>
              </a:rPr>
              <a:t> </a:t>
            </a:r>
            <a:endParaRPr lang="en-US" altLang="zh-TW" sz="2800" b="1">
              <a:solidFill>
                <a:srgbClr val="0000FF"/>
              </a:solidFill>
            </a:endParaRPr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id="{CC9016DF-0F90-4836-83A8-63254E933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429000"/>
            <a:ext cx="716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mk-MK" sz="2800" b="1">
                <a:solidFill>
                  <a:srgbClr val="0000FF"/>
                </a:solidFill>
                <a:latin typeface="Arial" panose="020B0604020202020204" pitchFamily="34" charset="0"/>
              </a:rPr>
              <a:t>Р</a:t>
            </a:r>
            <a:r>
              <a:rPr lang="mk-MK" altLang="zh-TW" sz="2800" b="1">
                <a:solidFill>
                  <a:srgbClr val="0000FF"/>
                </a:solidFill>
                <a:latin typeface="Arial" panose="020B0604020202020204" pitchFamily="34" charset="0"/>
              </a:rPr>
              <a:t>изоиди за прикрепување</a:t>
            </a:r>
            <a:endParaRPr lang="en-US" altLang="zh-TW" sz="28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7826721F-6C18-42E3-B184-3466C7755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038600"/>
            <a:ext cx="7467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mk-MK" sz="2800" b="1">
                <a:solidFill>
                  <a:srgbClr val="0000FF"/>
                </a:solidFill>
                <a:latin typeface="Arial" panose="020B0604020202020204" pitchFamily="34" charset="0"/>
              </a:rPr>
              <a:t>С</a:t>
            </a:r>
            <a:r>
              <a:rPr lang="mk-MK" altLang="zh-TW" sz="2800" b="1">
                <a:solidFill>
                  <a:srgbClr val="0000FF"/>
                </a:solidFill>
                <a:latin typeface="Arial" panose="020B0604020202020204" pitchFamily="34" charset="0"/>
              </a:rPr>
              <a:t>пори во спорангиум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k-MK" altLang="zh-TW" sz="2800" b="1">
                <a:solidFill>
                  <a:srgbClr val="0000FF"/>
                </a:solidFill>
                <a:latin typeface="Arial" panose="020B0604020202020204" pitchFamily="34" charset="0"/>
              </a:rPr>
              <a:t>Разнесување со ветер</a:t>
            </a:r>
            <a:endParaRPr lang="en-US" altLang="zh-TW" sz="28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3559" name="Text Box 7">
            <a:extLst>
              <a:ext uri="{FF2B5EF4-FFF2-40B4-BE49-F238E27FC236}">
                <a16:creationId xmlns:a16="http://schemas.microsoft.com/office/drawing/2014/main" id="{8938F89C-EDE7-4453-A47E-AF1851F4A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257800"/>
            <a:ext cx="716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mk-MK" sz="2800" b="1">
                <a:solidFill>
                  <a:srgbClr val="0000FF"/>
                </a:solidFill>
                <a:latin typeface="Arial" panose="020B0604020202020204" pitchFamily="34" charset="0"/>
              </a:rPr>
              <a:t>Н</a:t>
            </a:r>
            <a:r>
              <a:rPr lang="mk-MK" altLang="zh-TW" sz="2800" b="1">
                <a:solidFill>
                  <a:srgbClr val="0000FF"/>
                </a:solidFill>
                <a:latin typeface="Arial" panose="020B0604020202020204" pitchFamily="34" charset="0"/>
              </a:rPr>
              <a:t>а влажни места</a:t>
            </a:r>
            <a:endParaRPr lang="en-US" altLang="zh-TW" sz="28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3560" name="Text Box 8">
            <a:extLst>
              <a:ext uri="{FF2B5EF4-FFF2-40B4-BE49-F238E27FC236}">
                <a16:creationId xmlns:a16="http://schemas.microsoft.com/office/drawing/2014/main" id="{FC0DF820-CD71-43E0-A75B-26F4001EA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25" y="1001713"/>
            <a:ext cx="3305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mk-MK" sz="2800" b="1">
                <a:solidFill>
                  <a:srgbClr val="0000FF"/>
                </a:solidFill>
                <a:latin typeface="Calibri" panose="020F0502020204030204" pitchFamily="34" charset="0"/>
              </a:rPr>
              <a:t>Н</a:t>
            </a:r>
            <a:r>
              <a:rPr lang="mk-MK" altLang="zh-TW" sz="2800" b="1">
                <a:solidFill>
                  <a:srgbClr val="0000FF"/>
                </a:solidFill>
                <a:latin typeface="Calibri" panose="020F0502020204030204" pitchFamily="34" charset="0"/>
              </a:rPr>
              <a:t>ајпрости растенија</a:t>
            </a:r>
            <a:endParaRPr lang="en-US" altLang="zh-TW" sz="2800" b="1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pic>
        <p:nvPicPr>
          <p:cNvPr id="23561" name="Picture 9" descr="CLASS11">
            <a:extLst>
              <a:ext uri="{FF2B5EF4-FFF2-40B4-BE49-F238E27FC236}">
                <a16:creationId xmlns:a16="http://schemas.microsoft.com/office/drawing/2014/main" id="{8B01FE92-497F-457A-A1EB-54E85715E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1" t="44124" r="60016" b="32068"/>
          <a:stretch>
            <a:fillRect/>
          </a:stretch>
        </p:blipFill>
        <p:spPr bwMode="auto">
          <a:xfrm>
            <a:off x="5486400" y="3886200"/>
            <a:ext cx="3505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Rectangle 10">
            <a:extLst>
              <a:ext uri="{FF2B5EF4-FFF2-40B4-BE49-F238E27FC236}">
                <a16:creationId xmlns:a16="http://schemas.microsoft.com/office/drawing/2014/main" id="{7F56028A-404C-456F-BD76-2E669C75F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715000"/>
            <a:ext cx="9144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mk-MK" altLang="mk-MK" sz="2400"/>
          </a:p>
        </p:txBody>
      </p:sp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 descr="藍色面紙">
            <a:extLst>
              <a:ext uri="{FF2B5EF4-FFF2-40B4-BE49-F238E27FC236}">
                <a16:creationId xmlns:a16="http://schemas.microsoft.com/office/drawing/2014/main" id="{93B35469-BAD5-47FD-849E-D9705A9186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76200"/>
            <a:ext cx="5029200" cy="914400"/>
          </a:xfrm>
          <a:blipFill dpi="0" rotWithShape="0">
            <a:blip r:embed="rId4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mk-MK" altLang="zh-TW" b="1"/>
              <a:t>Видови на Мовови</a:t>
            </a:r>
            <a:endParaRPr lang="en-US" altLang="zh-TW" b="1"/>
          </a:p>
        </p:txBody>
      </p:sp>
      <p:pic>
        <p:nvPicPr>
          <p:cNvPr id="25603" name="Picture 3" descr="moss1">
            <a:extLst>
              <a:ext uri="{FF2B5EF4-FFF2-40B4-BE49-F238E27FC236}">
                <a16:creationId xmlns:a16="http://schemas.microsoft.com/office/drawing/2014/main" id="{C0A82267-A40B-4CBE-BD0C-E0C6B75AD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26892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moss4">
            <a:extLst>
              <a:ext uri="{FF2B5EF4-FFF2-40B4-BE49-F238E27FC236}">
                <a16:creationId xmlns:a16="http://schemas.microsoft.com/office/drawing/2014/main" id="{592FA99A-E904-444B-B7D4-313D8BE0B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91000"/>
            <a:ext cx="26670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mosses_1">
            <a:extLst>
              <a:ext uri="{FF2B5EF4-FFF2-40B4-BE49-F238E27FC236}">
                <a16:creationId xmlns:a16="http://schemas.microsoft.com/office/drawing/2014/main" id="{AB5B1F52-4CFC-4761-91E3-FA7742C06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7" r="21213"/>
          <a:stretch>
            <a:fillRect/>
          </a:stretch>
        </p:blipFill>
        <p:spPr bwMode="auto">
          <a:xfrm>
            <a:off x="4267200" y="3581400"/>
            <a:ext cx="42672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mosses_2">
            <a:extLst>
              <a:ext uri="{FF2B5EF4-FFF2-40B4-BE49-F238E27FC236}">
                <a16:creationId xmlns:a16="http://schemas.microsoft.com/office/drawing/2014/main" id="{A8098FA7-0786-4AED-B498-0D2245D3D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2" b="32562"/>
          <a:stretch>
            <a:fillRect/>
          </a:stretch>
        </p:blipFill>
        <p:spPr bwMode="auto">
          <a:xfrm>
            <a:off x="4267200" y="1066800"/>
            <a:ext cx="4267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26" descr="gleicheni">
            <a:extLst>
              <a:ext uri="{FF2B5EF4-FFF2-40B4-BE49-F238E27FC236}">
                <a16:creationId xmlns:a16="http://schemas.microsoft.com/office/drawing/2014/main" id="{2F5E706D-1A12-46B9-BB67-1729FDD8F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1028">
            <a:extLst>
              <a:ext uri="{FF2B5EF4-FFF2-40B4-BE49-F238E27FC236}">
                <a16:creationId xmlns:a16="http://schemas.microsoft.com/office/drawing/2014/main" id="{C5F49641-8132-4F0F-861D-866641872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0" y="19050"/>
            <a:ext cx="40386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mk-MK" altLang="mk-MK" sz="2400"/>
          </a:p>
        </p:txBody>
      </p:sp>
      <p:sp>
        <p:nvSpPr>
          <p:cNvPr id="114693" name="WordArt 1029">
            <a:extLst>
              <a:ext uri="{FF2B5EF4-FFF2-40B4-BE49-F238E27FC236}">
                <a16:creationId xmlns:a16="http://schemas.microsoft.com/office/drawing/2014/main" id="{5E610588-CCC7-4BF1-BDD3-CFEDECE9F19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29200" y="228600"/>
            <a:ext cx="3962400" cy="1066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mk-MK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папрат</a:t>
            </a:r>
          </a:p>
        </p:txBody>
      </p:sp>
      <p:pic>
        <p:nvPicPr>
          <p:cNvPr id="27653" name="Picture 1030" descr="fern_1">
            <a:extLst>
              <a:ext uri="{FF2B5EF4-FFF2-40B4-BE49-F238E27FC236}">
                <a16:creationId xmlns:a16="http://schemas.microsoft.com/office/drawing/2014/main" id="{13D46EF7-7018-4F19-A7C7-0B32C113D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244975"/>
            <a:ext cx="350520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ern">
            <a:extLst>
              <a:ext uri="{FF2B5EF4-FFF2-40B4-BE49-F238E27FC236}">
                <a16:creationId xmlns:a16="http://schemas.microsoft.com/office/drawing/2014/main" id="{17E7F7E4-A195-4A25-B71B-AA1BD6FAC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5" y="0"/>
            <a:ext cx="602297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8" name="Text Box 6">
            <a:extLst>
              <a:ext uri="{FF2B5EF4-FFF2-40B4-BE49-F238E27FC236}">
                <a16:creationId xmlns:a16="http://schemas.microsoft.com/office/drawing/2014/main" id="{2D3BFA58-15DA-4B7F-8865-18678B735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692650"/>
            <a:ext cx="2133600" cy="946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k-MK" altLang="zh-TW" sz="2800" b="1">
                <a:solidFill>
                  <a:srgbClr val="0000FF"/>
                </a:solidFill>
                <a:latin typeface="Calibri" panose="020F0502020204030204" pitchFamily="34" charset="0"/>
              </a:rPr>
              <a:t>Подземно стебло</a:t>
            </a:r>
            <a:endParaRPr lang="en-US" altLang="zh-TW" sz="2800" b="1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15720" name="Text Box 8">
            <a:extLst>
              <a:ext uri="{FF2B5EF4-FFF2-40B4-BE49-F238E27FC236}">
                <a16:creationId xmlns:a16="http://schemas.microsoft.com/office/drawing/2014/main" id="{DFE60DEE-5425-4748-86D7-8859DE87E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638800"/>
            <a:ext cx="1447800" cy="519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k-MK" altLang="zh-TW" sz="2800" b="1">
                <a:solidFill>
                  <a:srgbClr val="0000FF"/>
                </a:solidFill>
                <a:latin typeface="Calibri" panose="020F0502020204030204" pitchFamily="34" charset="0"/>
              </a:rPr>
              <a:t>корен</a:t>
            </a:r>
            <a:endParaRPr lang="en-US" altLang="zh-TW" sz="2800" b="1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8677" name="Line 9">
            <a:extLst>
              <a:ext uri="{FF2B5EF4-FFF2-40B4-BE49-F238E27FC236}">
                <a16:creationId xmlns:a16="http://schemas.microsoft.com/office/drawing/2014/main" id="{8FA033CB-6D84-4832-ABE8-4DDE1648740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6019800"/>
            <a:ext cx="15240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mk-MK"/>
          </a:p>
        </p:txBody>
      </p:sp>
      <p:sp>
        <p:nvSpPr>
          <p:cNvPr id="115722" name="Text Box 10">
            <a:extLst>
              <a:ext uri="{FF2B5EF4-FFF2-40B4-BE49-F238E27FC236}">
                <a16:creationId xmlns:a16="http://schemas.microsoft.com/office/drawing/2014/main" id="{E8423554-7E0F-4BCD-912A-DA7D9F65A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429000"/>
            <a:ext cx="2176463" cy="946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k-MK" altLang="zh-TW" sz="2800" b="1">
                <a:solidFill>
                  <a:srgbClr val="0000FF"/>
                </a:solidFill>
                <a:latin typeface="Calibri" panose="020F0502020204030204" pitchFamily="34" charset="0"/>
              </a:rPr>
              <a:t>Лист и лисна дршка</a:t>
            </a:r>
            <a:r>
              <a:rPr lang="mk-MK" altLang="zh-TW" sz="2800" b="1">
                <a:solidFill>
                  <a:srgbClr val="0000FF"/>
                </a:solidFill>
              </a:rPr>
              <a:t> </a:t>
            </a:r>
            <a:endParaRPr lang="en-US" altLang="zh-TW" sz="28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8" grpId="0" animBg="1" autoUpdateAnimBg="0"/>
      <p:bldP spid="115720" grpId="0" animBg="1" autoUpdateAnimBg="0"/>
      <p:bldP spid="115722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26" descr="Frond+sorus">
            <a:extLst>
              <a:ext uri="{FF2B5EF4-FFF2-40B4-BE49-F238E27FC236}">
                <a16:creationId xmlns:a16="http://schemas.microsoft.com/office/drawing/2014/main" id="{05A9C836-F2B1-4471-ABF6-5059EA706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91000"/>
            <a:ext cx="38100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1028" descr="pol_pel">
            <a:extLst>
              <a:ext uri="{FF2B5EF4-FFF2-40B4-BE49-F238E27FC236}">
                <a16:creationId xmlns:a16="http://schemas.microsoft.com/office/drawing/2014/main" id="{49251BC8-9D1D-42DD-84BF-B6E5E152F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98600"/>
            <a:ext cx="381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031">
            <a:extLst>
              <a:ext uri="{FF2B5EF4-FFF2-40B4-BE49-F238E27FC236}">
                <a16:creationId xmlns:a16="http://schemas.microsoft.com/office/drawing/2014/main" id="{1D7DE5A0-8F4D-46D7-8277-A9440E87A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3810000" cy="340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1033">
            <a:extLst>
              <a:ext uri="{FF2B5EF4-FFF2-40B4-BE49-F238E27FC236}">
                <a16:creationId xmlns:a16="http://schemas.microsoft.com/office/drawing/2014/main" id="{97AE53BF-D7E9-473F-A4B1-8AB917FCC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62000"/>
            <a:ext cx="716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k-MK" altLang="zh-TW" sz="2800" b="1">
                <a:solidFill>
                  <a:srgbClr val="0000FF"/>
                </a:solidFill>
                <a:latin typeface="Arial" panose="020B0604020202020204" pitchFamily="34" charset="0"/>
              </a:rPr>
              <a:t>Соруси на опачина на листот</a:t>
            </a:r>
            <a:endParaRPr lang="en-US" altLang="zh-TW" sz="28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9702" name="Text Box 1034">
            <a:extLst>
              <a:ext uri="{FF2B5EF4-FFF2-40B4-BE49-F238E27FC236}">
                <a16:creationId xmlns:a16="http://schemas.microsoft.com/office/drawing/2014/main" id="{31632B17-3987-4382-AA43-A3C8352FC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562600"/>
            <a:ext cx="403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Char char="4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k-MK" altLang="zh-TW" sz="2800" b="1">
                <a:solidFill>
                  <a:srgbClr val="0000FF"/>
                </a:solidFill>
                <a:latin typeface="Arial" panose="020B0604020202020204" pitchFamily="34" charset="0"/>
              </a:rPr>
              <a:t>Растење на папрат</a:t>
            </a:r>
            <a:endParaRPr lang="en-US" altLang="zh-TW" sz="28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Notebook">
  <a:themeElements>
    <a:clrScheme name="Notebook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Notebook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Notebook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1177</TotalTime>
  <Words>308</Words>
  <Application>Microsoft Office PowerPoint</Application>
  <PresentationFormat>On-screen Show (4:3)</PresentationFormat>
  <Paragraphs>110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Times New Roman</vt:lpstr>
      <vt:lpstr>新細明體</vt:lpstr>
      <vt:lpstr>Arial</vt:lpstr>
      <vt:lpstr>Monotype Sorts</vt:lpstr>
      <vt:lpstr>Calibri</vt:lpstr>
      <vt:lpstr>Notebook</vt:lpstr>
      <vt:lpstr>  Класификација на растенијата                                                  Маја Д.Саридис </vt:lpstr>
      <vt:lpstr>PowerPoint Presentation</vt:lpstr>
      <vt:lpstr>PowerPoint Presentation</vt:lpstr>
      <vt:lpstr>PowerPoint Presentation</vt:lpstr>
      <vt:lpstr>Карактеристики на Мововите</vt:lpstr>
      <vt:lpstr>Видови на Мовови</vt:lpstr>
      <vt:lpstr>PowerPoint Presentation</vt:lpstr>
      <vt:lpstr>PowerPoint Presentation</vt:lpstr>
      <vt:lpstr>PowerPoint Presentation</vt:lpstr>
      <vt:lpstr>Карактеристики на папратот</vt:lpstr>
      <vt:lpstr>PowerPoint Presentation</vt:lpstr>
      <vt:lpstr>PowerPoint Presentation</vt:lpstr>
      <vt:lpstr>PowerPoint Presentation</vt:lpstr>
      <vt:lpstr>Карактеристики на голосемени</vt:lpstr>
      <vt:lpstr>PowerPoint Presentation</vt:lpstr>
      <vt:lpstr>Монокотиледони</vt:lpstr>
      <vt:lpstr>Карактеристики на монокотиледоните</vt:lpstr>
      <vt:lpstr>Дикотиледони</vt:lpstr>
      <vt:lpstr>Карактеристики </vt:lpstr>
      <vt:lpstr>Разлика меѓу монокотиледони и дикотиледони</vt:lpstr>
      <vt:lpstr>Класификација на растенија</vt:lpstr>
      <vt:lpstr>Домашна </vt:lpstr>
    </vt:vector>
  </TitlesOfParts>
  <Company>Education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Plants</dc:title>
  <dc:creator>Education Department</dc:creator>
  <cp:lastModifiedBy>pc</cp:lastModifiedBy>
  <cp:revision>146</cp:revision>
  <dcterms:created xsi:type="dcterms:W3CDTF">1999-09-22T03:23:54Z</dcterms:created>
  <dcterms:modified xsi:type="dcterms:W3CDTF">2020-05-11T09:47:58Z</dcterms:modified>
</cp:coreProperties>
</file>