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8451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29733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8636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982877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7849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066497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090561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5119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00499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431255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23333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422866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7067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13302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57114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354122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EAE80-E32B-4C3C-8113-FDCAEA058441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BD7198A-B522-44D1-AA67-80FB85F228F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37046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vH-h7TzSsE" TargetMode="External"/><Relationship Id="rId2" Type="http://schemas.openxmlformats.org/officeDocument/2006/relationships/hyperlink" Target="https://www.youtube.com/watch?v=8YHsxXEVB1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jasaridis50@gmail.com" TargetMode="External"/><Relationship Id="rId2" Type="http://schemas.openxmlformats.org/officeDocument/2006/relationships/hyperlink" Target="https://www.youtube.com/watch?v=KEeH4EniM3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175" y="2247371"/>
            <a:ext cx="8123594" cy="164630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Производство на фосилно гориво и необновливи извори на енергија</a:t>
            </a:r>
            <a:br>
              <a:rPr lang="mk-MK" dirty="0"/>
            </a:b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mk-MK" sz="4400" dirty="0"/>
          </a:p>
        </p:txBody>
      </p:sp>
    </p:spTree>
    <p:extLst>
      <p:ext uri="{BB962C8B-B14F-4D97-AF65-F5344CB8AC3E}">
        <p14:creationId xmlns:p14="http://schemas.microsoft.com/office/powerpoint/2010/main" val="275312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latin typeface="Comic Sans MS" pitchFamily="66" charset="0"/>
              </a:rPr>
              <a:t>Цели: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omic Sans MS" pitchFamily="66" charset="0"/>
              </a:rPr>
              <a:t>П</a:t>
            </a:r>
            <a:r>
              <a:rPr lang="mk-MK" sz="2400" b="1" dirty="0">
                <a:latin typeface="Comic Sans MS" pitchFamily="66" charset="0"/>
              </a:rPr>
              <a:t>рават </a:t>
            </a:r>
            <a:r>
              <a:rPr lang="en-US" sz="2400" b="1" dirty="0" err="1">
                <a:latin typeface="Comic Sans MS" pitchFamily="66" charset="0"/>
              </a:rPr>
              <a:t>разлика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помеѓу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обновливи</a:t>
            </a:r>
            <a:r>
              <a:rPr lang="en-US" sz="2400" b="1" dirty="0">
                <a:latin typeface="Comic Sans MS" pitchFamily="66" charset="0"/>
              </a:rPr>
              <a:t> и </a:t>
            </a:r>
            <a:r>
              <a:rPr lang="en-US" sz="2400" b="1" dirty="0" err="1">
                <a:latin typeface="Comic Sans MS" pitchFamily="66" charset="0"/>
              </a:rPr>
              <a:t>необновливи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извори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на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en-US" sz="2400" b="1" dirty="0" err="1">
                <a:latin typeface="Comic Sans MS" pitchFamily="66" charset="0"/>
              </a:rPr>
              <a:t>енергија</a:t>
            </a:r>
            <a:r>
              <a:rPr lang="en-US" sz="2400" b="1" dirty="0">
                <a:latin typeface="Comic Sans MS" pitchFamily="66" charset="0"/>
              </a:rPr>
              <a:t> </a:t>
            </a:r>
            <a:r>
              <a:rPr lang="mk-MK" sz="2400" b="1" dirty="0">
                <a:latin typeface="Comic Sans MS" pitchFamily="66" charset="0"/>
              </a:rPr>
              <a:t>;</a:t>
            </a:r>
          </a:p>
          <a:p>
            <a:r>
              <a:rPr lang="ru-RU" sz="2400" b="1" dirty="0">
                <a:latin typeface="Comic Sans MS" pitchFamily="66" charset="0"/>
              </a:rPr>
              <a:t>Знаат дека фосилните горива биле формирани пред повеќе од милиони години и тие се резерви на хемиска енергија. Тие се необновлиови извори на енергија.</a:t>
            </a:r>
            <a:endParaRPr lang="mk-MK" sz="2400" b="1" dirty="0">
              <a:latin typeface="Comic Sans MS" pitchFamily="66" charset="0"/>
            </a:endParaRPr>
          </a:p>
          <a:p>
            <a:endParaRPr lang="mk-MK" b="1" dirty="0"/>
          </a:p>
          <a:p>
            <a:endParaRPr lang="mk-MK" b="1" dirty="0"/>
          </a:p>
          <a:p>
            <a:endParaRPr lang="mk-MK" b="1" dirty="0"/>
          </a:p>
        </p:txBody>
      </p:sp>
    </p:spTree>
    <p:extLst>
      <p:ext uri="{BB962C8B-B14F-4D97-AF65-F5344CB8AC3E}">
        <p14:creationId xmlns:p14="http://schemas.microsoft.com/office/powerpoint/2010/main" val="273976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Необновлив извор на енергија е оној што го користеме побргу отколку што тој може да се создаде.</a:t>
            </a:r>
            <a:endParaRPr lang="mk-MK" sz="2800" dirty="0"/>
          </a:p>
        </p:txBody>
      </p:sp>
    </p:spTree>
    <p:extLst>
      <p:ext uri="{BB962C8B-B14F-4D97-AF65-F5344CB8AC3E}">
        <p14:creationId xmlns:p14="http://schemas.microsoft.com/office/powerpoint/2010/main" val="881094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FF0000"/>
                </a:solidFill>
              </a:rPr>
              <a:t>Фосилните горива </a:t>
            </a:r>
            <a:r>
              <a:rPr lang="ru-RU" sz="2400" dirty="0"/>
              <a:t>се необновливи извори на енергија. Јагленот, нафтата и природниот гас се фосилни горива. Тие биле формирани пред повеќе од милиони години и тие се резерви на хемиска енергија.</a:t>
            </a:r>
          </a:p>
          <a:p>
            <a:pPr algn="just"/>
            <a:r>
              <a:rPr lang="ru-RU" sz="2400" dirty="0"/>
              <a:t>( Учебник страна 82-83)</a:t>
            </a:r>
            <a:endParaRPr lang="en-US" sz="2400" dirty="0"/>
          </a:p>
          <a:p>
            <a:pPr algn="just"/>
            <a:r>
              <a:rPr lang="mk-MK" sz="2400" dirty="0"/>
              <a:t>Формирање на фосилни горива – погледнете го видеото</a:t>
            </a:r>
            <a:endParaRPr lang="en-US" sz="2400" dirty="0"/>
          </a:p>
          <a:p>
            <a:pPr algn="just"/>
            <a:r>
              <a:rPr lang="en-US" sz="2400" dirty="0"/>
              <a:t>https://www.youtube.com/watch?v=zaXBVYr9Ij0</a:t>
            </a:r>
            <a:endParaRPr lang="mk-MK" sz="2400" dirty="0"/>
          </a:p>
        </p:txBody>
      </p:sp>
    </p:spTree>
    <p:extLst>
      <p:ext uri="{BB962C8B-B14F-4D97-AF65-F5344CB8AC3E}">
        <p14:creationId xmlns:p14="http://schemas.microsoft.com/office/powerpoint/2010/main" val="156968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FF0000"/>
                </a:solidFill>
              </a:rPr>
              <a:t>Јагленот</a:t>
            </a:r>
            <a:r>
              <a:rPr lang="ru-RU" sz="2400" dirty="0"/>
              <a:t> се формира од изумрените дрвја (фосилизирани изумрени папрати) пред милиони години, кои се препокриени со кал и земја и така јагленисале. </a:t>
            </a:r>
          </a:p>
          <a:p>
            <a:pPr algn="just"/>
            <a:r>
              <a:rPr lang="ru-RU" sz="2400" dirty="0">
                <a:solidFill>
                  <a:srgbClr val="FF0000"/>
                </a:solidFill>
              </a:rPr>
              <a:t>Нафтата </a:t>
            </a:r>
            <a:r>
              <a:rPr lang="ru-RU" sz="2400" dirty="0"/>
              <a:t>се формира од мртвите морски растителни и животински организми кои во текот на милиони години се покриени со слоеви на седимент. </a:t>
            </a:r>
            <a:endParaRPr lang="mk-MK" sz="2400" dirty="0"/>
          </a:p>
        </p:txBody>
      </p:sp>
    </p:spTree>
    <p:extLst>
      <p:ext uri="{BB962C8B-B14F-4D97-AF65-F5344CB8AC3E}">
        <p14:creationId xmlns:p14="http://schemas.microsoft.com/office/powerpoint/2010/main" val="1452819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Уште неколку видеа за формирање на фосилните горива</a:t>
            </a:r>
            <a:endParaRPr lang="mk-M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https://www.youtube.com/watch?v=8YHsxXEVB1M</a:t>
            </a:r>
            <a:endParaRPr lang="mk-MK" sz="2400" dirty="0"/>
          </a:p>
          <a:p>
            <a:r>
              <a:rPr lang="en-US" sz="2400" dirty="0">
                <a:hlinkClick r:id="rId3"/>
              </a:rPr>
              <a:t>https://www.youtube.com/watch?v=pvH-h7TzSsE</a:t>
            </a:r>
            <a:endParaRPr lang="mk-MK" sz="2400" dirty="0"/>
          </a:p>
          <a:p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3342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/>
              <a:t>Согорување на фосилни горива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/>
              <a:t>Луѓето ги користат фосилните горива во секојдневниот живот </a:t>
            </a:r>
            <a:endParaRPr lang="mk-MK" sz="2400" dirty="0"/>
          </a:p>
          <a:p>
            <a:pPr algn="just"/>
            <a:r>
              <a:rPr lang="ru-RU" sz="2400" dirty="0"/>
              <a:t>При согорување на фосилните горива се произведува јаглерод диоксид и вода. Затоа научниците ценат дека зголемената емисија на јаглерод диоксид во атмосферата предизвикува глобално затоплување и промена на климата. </a:t>
            </a:r>
            <a:endParaRPr lang="mk-MK" sz="2400" dirty="0"/>
          </a:p>
        </p:txBody>
      </p:sp>
    </p:spTree>
    <p:extLst>
      <p:ext uri="{BB962C8B-B14F-4D97-AF65-F5344CB8AC3E}">
        <p14:creationId xmlns:p14="http://schemas.microsoft.com/office/powerpoint/2010/main" val="2476600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Домашна работа: </a:t>
            </a:r>
            <a:br>
              <a:rPr lang="ru-RU" dirty="0"/>
            </a:b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708" y="1547447"/>
            <a:ext cx="8711294" cy="4493916"/>
          </a:xfrm>
        </p:spPr>
        <p:txBody>
          <a:bodyPr>
            <a:normAutofit lnSpcReduction="10000"/>
          </a:bodyPr>
          <a:lstStyle/>
          <a:p>
            <a:r>
              <a:rPr lang="mk-MK" sz="2400" dirty="0"/>
              <a:t>Погледнете ги видеата за обновливи извори на енергија на следните линкови</a:t>
            </a:r>
          </a:p>
          <a:p>
            <a:r>
              <a:rPr lang="mk-MK" sz="2400" dirty="0"/>
              <a:t> </a:t>
            </a:r>
            <a:r>
              <a:rPr lang="en-US" sz="2400" dirty="0">
                <a:hlinkClick r:id="rId2"/>
              </a:rPr>
              <a:t>https://www.youtube.com/watch?v=KEeH4EniM3E</a:t>
            </a:r>
            <a:endParaRPr lang="mk-MK" sz="2400" dirty="0"/>
          </a:p>
          <a:p>
            <a:r>
              <a:rPr lang="en-US" sz="2400" dirty="0"/>
              <a:t>https://www.youtube.com/watch?v=T4xKThjcKaE</a:t>
            </a:r>
            <a:endParaRPr lang="mk-MK" sz="2400" dirty="0"/>
          </a:p>
          <a:p>
            <a:r>
              <a:rPr lang="mk-MK" sz="2400" dirty="0"/>
              <a:t>Направете кратко видео ,презентација или есеј на тема </a:t>
            </a:r>
          </a:p>
          <a:p>
            <a:r>
              <a:rPr lang="mk-MK" sz="2400" dirty="0"/>
              <a:t>„ Што  ќе се случи кога ќе ги потрошиме  сите резерви на фосилни горива“</a:t>
            </a:r>
          </a:p>
          <a:p>
            <a:r>
              <a:rPr lang="mk-MK" sz="2400" dirty="0"/>
              <a:t>Домашните испратете ми ги на меил </a:t>
            </a:r>
            <a:endParaRPr lang="en-US" sz="2400" dirty="0"/>
          </a:p>
          <a:p>
            <a:r>
              <a:rPr lang="en-US" sz="2400" dirty="0">
                <a:hlinkClick r:id="rId3"/>
              </a:rPr>
              <a:t>majasaridis50@gmail.com</a:t>
            </a:r>
            <a:r>
              <a:rPr lang="en-US" sz="2400" dirty="0"/>
              <a:t>  </a:t>
            </a:r>
            <a:r>
              <a:rPr lang="mk-MK" sz="2400" dirty="0"/>
              <a:t>до  15.05.2020</a:t>
            </a:r>
          </a:p>
          <a:p>
            <a:r>
              <a:rPr lang="mk-MK" sz="2400" dirty="0"/>
              <a:t>( ве молам не подоцна)</a:t>
            </a:r>
          </a:p>
          <a:p>
            <a:endParaRPr lang="mk-MK" sz="2400" dirty="0"/>
          </a:p>
          <a:p>
            <a:pPr>
              <a:buNone/>
            </a:pPr>
            <a:endParaRPr lang="mk-MK" sz="2400" dirty="0"/>
          </a:p>
        </p:txBody>
      </p:sp>
    </p:spTree>
    <p:extLst>
      <p:ext uri="{BB962C8B-B14F-4D97-AF65-F5344CB8AC3E}">
        <p14:creationId xmlns:p14="http://schemas.microsoft.com/office/powerpoint/2010/main" val="39716961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338</Words>
  <Application>Microsoft Office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Comic Sans MS</vt:lpstr>
      <vt:lpstr>Trebuchet MS</vt:lpstr>
      <vt:lpstr>Wingdings 3</vt:lpstr>
      <vt:lpstr>Facet</vt:lpstr>
      <vt:lpstr>Производство на фосилно гориво и необновливи извори на енергија </vt:lpstr>
      <vt:lpstr>Цели:</vt:lpstr>
      <vt:lpstr>PowerPoint Presentation</vt:lpstr>
      <vt:lpstr>PowerPoint Presentation</vt:lpstr>
      <vt:lpstr>PowerPoint Presentation</vt:lpstr>
      <vt:lpstr>Уште неколку видеа за формирање на фосилните горива</vt:lpstr>
      <vt:lpstr>Согорување на фосилни горива</vt:lpstr>
      <vt:lpstr>Домашна работа: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Наставна содржина:</dc:title>
  <dc:creator>Account</dc:creator>
  <cp:lastModifiedBy>pc</cp:lastModifiedBy>
  <cp:revision>12</cp:revision>
  <dcterms:created xsi:type="dcterms:W3CDTF">2020-05-02T17:29:17Z</dcterms:created>
  <dcterms:modified xsi:type="dcterms:W3CDTF">2020-05-11T09:45:11Z</dcterms:modified>
</cp:coreProperties>
</file>