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737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9299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541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57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665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493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3644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92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339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5676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82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BB5B-2287-4965-AEFE-6D5E33AFB76D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843A-DAA2-4204-8395-5FE4B79C9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029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Тест за варијации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Во тетратка нацртајте табела и подредете ги следниве варијации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40005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континуирани</a:t>
            </a:r>
            <a:endParaRPr lang="mk-MK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40005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неконтинуирани</a:t>
            </a:r>
            <a:endParaRPr lang="mk-MK" dirty="0"/>
          </a:p>
        </p:txBody>
      </p:sp>
    </p:spTree>
    <p:extLst>
      <p:ext uri="{BB962C8B-B14F-4D97-AF65-F5344CB8AC3E}">
        <p14:creationId xmlns="" xmlns:p14="http://schemas.microsoft.com/office/powerpoint/2010/main" val="401470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Отисок на прст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http://math-blog.com/wp-content/uploads/2011/09/Fingerprint_PS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1484784"/>
            <a:ext cx="2556734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825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Пол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ClaireK\Local Settings\Temporary Internet Files\Content.IE5\FDIJ20AT\MP9004308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44342" cy="4357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476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Големина на стапало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ClaireK\Local Settings\Temporary Internet Files\Content.IE5\VKUKBOCB\MP9004096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68823"/>
            <a:ext cx="4248472" cy="4281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317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Се што може да се мери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Claire\AppData\Local\Microsoft\Windows\Temporary Internet Files\Content.IE5\3X1NLNE6\MP9003029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00200"/>
            <a:ext cx="3320768" cy="4655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552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Пулс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50561"/>
            <a:ext cx="4896544" cy="32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398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IQ</a:t>
            </a:r>
            <a:endParaRPr lang="en-GB" dirty="0"/>
          </a:p>
        </p:txBody>
      </p:sp>
      <p:pic>
        <p:nvPicPr>
          <p:cNvPr id="3074" name="Picture 2" descr="C:\Users\Claire\AppData\Local\Microsoft\Windows\Temporary Internet Files\Content.IE5\H1VNVFC3\MC90044151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679848" cy="3313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034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Боја на очи</a:t>
            </a:r>
            <a:endParaRPr lang="mk-MK" dirty="0"/>
          </a:p>
        </p:txBody>
      </p:sp>
      <p:pic>
        <p:nvPicPr>
          <p:cNvPr id="4" name="Picture 2" descr="http://ts4.mm.bing.net/th?id=HN.607990064612574039&amp;pid=1.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915444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Природна боја на коса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3575"/>
            <a:ext cx="28575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33575"/>
            <a:ext cx="3132991" cy="398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145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Крвна група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1529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77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332656"/>
            <a:ext cx="8229600" cy="1143000"/>
          </a:xfrm>
        </p:spPr>
        <p:txBody>
          <a:bodyPr/>
          <a:lstStyle/>
          <a:p>
            <a:r>
              <a:rPr lang="mk-MK" dirty="0" smtClean="0"/>
              <a:t>Форма на рака</a:t>
            </a:r>
            <a:endParaRPr lang="en-GB" dirty="0"/>
          </a:p>
        </p:txBody>
      </p:sp>
      <p:pic>
        <p:nvPicPr>
          <p:cNvPr id="2050" name="Picture 2" descr="C:\Users\ClaireK\Local Settings\Temporary Internet Files\Content.IE5\VKUKBOCB\MP90044871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52919"/>
          <a:stretch/>
        </p:blipFill>
        <p:spPr bwMode="auto">
          <a:xfrm>
            <a:off x="4644008" y="4797152"/>
            <a:ext cx="1656185" cy="152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aireK\Local Settings\Temporary Internet Files\Content.IE5\FDIJ20AT\MP90044871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81" r="5550" b="47119"/>
          <a:stretch/>
        </p:blipFill>
        <p:spPr bwMode="auto">
          <a:xfrm>
            <a:off x="3491880" y="1916832"/>
            <a:ext cx="3672408" cy="2994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laireK\Local Settings\Temporary Internet Files\Content.IE5\FDIJ20AT\MP90044871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938" r="52229"/>
          <a:stretch/>
        </p:blipFill>
        <p:spPr bwMode="auto">
          <a:xfrm>
            <a:off x="2140672" y="4437112"/>
            <a:ext cx="2270367" cy="2653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13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Висина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8722"/>
            <a:ext cx="2824708" cy="456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9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Тежина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406727" cy="401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47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Виткање на јазикот</a:t>
            </a:r>
            <a:endParaRPr lang="en-GB" dirty="0"/>
          </a:p>
        </p:txBody>
      </p:sp>
      <p:pic>
        <p:nvPicPr>
          <p:cNvPr id="4" name="Content Placeholder 3" descr="rol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3" y="2564904"/>
            <a:ext cx="4212469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63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Мрдање со уши</a:t>
            </a:r>
            <a:endParaRPr lang="en-GB" dirty="0"/>
          </a:p>
        </p:txBody>
      </p:sp>
      <p:pic>
        <p:nvPicPr>
          <p:cNvPr id="3076" name="Picture 4" descr="http://images.sodahead.com/polls/001041855/090701_ear_wiggling_771460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17558"/>
            <a:ext cx="3984582" cy="3054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288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Тест за варијации</vt:lpstr>
      <vt:lpstr>Боја на очи</vt:lpstr>
      <vt:lpstr>Природна боја на коса</vt:lpstr>
      <vt:lpstr>Крвна група</vt:lpstr>
      <vt:lpstr>Форма на рака</vt:lpstr>
      <vt:lpstr>Висина</vt:lpstr>
      <vt:lpstr>Тежина</vt:lpstr>
      <vt:lpstr>Виткање на јазикот</vt:lpstr>
      <vt:lpstr>Мрдање со уши</vt:lpstr>
      <vt:lpstr>Отисок на прст</vt:lpstr>
      <vt:lpstr>Пол</vt:lpstr>
      <vt:lpstr>Големина на стапало</vt:lpstr>
      <vt:lpstr>Се што може да се мери</vt:lpstr>
      <vt:lpstr>Пулс</vt:lpstr>
      <vt:lpstr>IQ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Colour</dc:title>
  <dc:creator>C Kirkland</dc:creator>
  <cp:lastModifiedBy>Maja</cp:lastModifiedBy>
  <cp:revision>4</cp:revision>
  <dcterms:created xsi:type="dcterms:W3CDTF">2014-11-03T15:26:30Z</dcterms:created>
  <dcterms:modified xsi:type="dcterms:W3CDTF">2020-03-12T04:25:39Z</dcterms:modified>
</cp:coreProperties>
</file>