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54AF-EF4D-4063-9537-CA4453FD0DE0}" type="datetimeFigureOut">
              <a:rPr lang="en-GB" smtClean="0"/>
              <a:pPr/>
              <a:t>24/03/2018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1302-234D-41F5-9B6E-062EBCE75D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8000" b="1" dirty="0" smtClean="0"/>
              <a:t>Варијации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b="1" dirty="0" smtClean="0"/>
              <a:t>Маја Д.Саридис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Графикон на фрекфенција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X оска - рачен зглоб во (см)</a:t>
            </a:r>
          </a:p>
          <a:p>
            <a:r>
              <a:rPr lang="ru-RU" dirty="0" smtClean="0"/>
              <a:t>Y оска - број на ученици</a:t>
            </a:r>
            <a:endParaRPr lang="en-GB" dirty="0"/>
          </a:p>
        </p:txBody>
      </p:sp>
      <p:pic>
        <p:nvPicPr>
          <p:cNvPr id="4" name="Picture 3" descr="heights_grap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943350"/>
            <a:ext cx="4914900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Постојат два вида на варијации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k-MK" sz="6000" b="1" dirty="0" smtClean="0"/>
              <a:t>Континуирани</a:t>
            </a:r>
          </a:p>
          <a:p>
            <a:pPr algn="ctr">
              <a:buNone/>
            </a:pPr>
            <a:endParaRPr lang="mk-MK" sz="6000" b="1" dirty="0" smtClean="0"/>
          </a:p>
          <a:p>
            <a:pPr algn="ctr">
              <a:buNone/>
            </a:pPr>
            <a:r>
              <a:rPr lang="mk-MK" sz="6000" b="1" dirty="0" smtClean="0"/>
              <a:t>Неконтинуирани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ye_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8100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800" b="1" dirty="0" smtClean="0"/>
              <a:t>Неконтинуирани</a:t>
            </a:r>
            <a:endParaRPr lang="en-GB" sz="4800" b="1" dirty="0"/>
          </a:p>
        </p:txBody>
      </p:sp>
      <p:pic>
        <p:nvPicPr>
          <p:cNvPr id="5" name="Picture 4" descr="thum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276872"/>
            <a:ext cx="2599556" cy="3733908"/>
          </a:xfrm>
          <a:prstGeom prst="rect">
            <a:avLst/>
          </a:prstGeom>
        </p:spPr>
      </p:pic>
      <p:pic>
        <p:nvPicPr>
          <p:cNvPr id="7" name="Picture 6" descr="blo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212976"/>
            <a:ext cx="3447826" cy="3447826"/>
          </a:xfrm>
          <a:prstGeom prst="rect">
            <a:avLst/>
          </a:prstGeom>
        </p:spPr>
      </p:pic>
      <p:pic>
        <p:nvPicPr>
          <p:cNvPr id="4" name="Picture 3" descr="roll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2204864"/>
            <a:ext cx="2286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dirty="0" smtClean="0"/>
              <a:t>	</a:t>
            </a:r>
            <a:r>
              <a:rPr lang="mk-MK" sz="6000" dirty="0" smtClean="0"/>
              <a:t/>
            </a:r>
            <a:br>
              <a:rPr lang="mk-MK" sz="6000" dirty="0" smtClean="0"/>
            </a:br>
            <a:r>
              <a:rPr lang="mk-MK" b="1" dirty="0" smtClean="0"/>
              <a:t>Неконтинуирани</a:t>
            </a:r>
            <a:r>
              <a:rPr lang="ru-RU" b="1" dirty="0" smtClean="0"/>
              <a:t> варијации 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4000" b="1" dirty="0" smtClean="0"/>
              <a:t>Обично предизвикани од еден или два наследни гени</a:t>
            </a:r>
            <a:endParaRPr lang="en-GB" sz="4000" b="1" dirty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Вие или го имате генот или не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Континуирани</a:t>
            </a:r>
            <a:r>
              <a:rPr lang="ru-RU" b="1" dirty="0" smtClean="0"/>
              <a:t> варијации</a:t>
            </a:r>
            <a:r>
              <a:rPr lang="mk-MK" b="1" dirty="0" smtClean="0"/>
              <a:t> </a:t>
            </a:r>
          </a:p>
        </p:txBody>
      </p:sp>
      <p:pic>
        <p:nvPicPr>
          <p:cNvPr id="4" name="Picture 3" descr="imagesCAB6NE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268760"/>
            <a:ext cx="2983582" cy="4269061"/>
          </a:xfrm>
          <a:prstGeom prst="rect">
            <a:avLst/>
          </a:prstGeom>
        </p:spPr>
      </p:pic>
      <p:pic>
        <p:nvPicPr>
          <p:cNvPr id="5" name="Picture 4" descr="big and 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060848"/>
            <a:ext cx="4514800" cy="45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Континуирани</a:t>
            </a:r>
            <a:r>
              <a:rPr lang="ru-RU" b="1" dirty="0" smtClean="0"/>
              <a:t> варијации</a:t>
            </a:r>
            <a:r>
              <a:rPr lang="mk-MK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Или предизвикани од фактори на животната средина,</a:t>
            </a:r>
          </a:p>
          <a:p>
            <a:pPr algn="ctr">
              <a:buNone/>
            </a:pPr>
            <a:r>
              <a:rPr lang="ru-RU" dirty="0" smtClean="0"/>
              <a:t>Или</a:t>
            </a:r>
          </a:p>
          <a:p>
            <a:pPr algn="ctr">
              <a:buNone/>
            </a:pPr>
            <a:r>
              <a:rPr lang="ru-RU" dirty="0" smtClean="0"/>
              <a:t>Многу различни гени работат заедно,</a:t>
            </a:r>
          </a:p>
          <a:p>
            <a:pPr algn="ctr">
              <a:buNone/>
            </a:pPr>
            <a:r>
              <a:rPr lang="ru-RU" dirty="0" smtClean="0"/>
              <a:t>Или</a:t>
            </a:r>
          </a:p>
          <a:p>
            <a:pPr algn="ctr">
              <a:buNone/>
            </a:pPr>
            <a:r>
              <a:rPr lang="ru-RU" dirty="0" smtClean="0"/>
              <a:t>Комбинација од двете</a:t>
            </a:r>
          </a:p>
          <a:p>
            <a:pPr algn="ctr">
              <a:buNone/>
            </a:pPr>
            <a:r>
              <a:rPr lang="ru-RU" smtClean="0"/>
              <a:t>Можат да се мерат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Графикони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34480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eights_grap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429000"/>
            <a:ext cx="4914900" cy="2914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4" y="207167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Столбест не континуирани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64344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Линиски  континуирани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Мерење на зглобот на  раката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Секој да го измери зглобот на другарчето до него</a:t>
            </a:r>
            <a:endParaRPr lang="en-GB" dirty="0"/>
          </a:p>
          <a:p>
            <a:r>
              <a:rPr lang="mk-MK" dirty="0" smtClean="0"/>
              <a:t>Направете табела и внесете ги резултатите од сите ученици од одделението.</a:t>
            </a:r>
          </a:p>
          <a:p>
            <a:r>
              <a:rPr lang="mk-MK" dirty="0" smtClean="0"/>
              <a:t>Направи табела на  фрекфентност на варијацијата</a:t>
            </a:r>
          </a:p>
          <a:p>
            <a:r>
              <a:rPr lang="mk-MK" dirty="0" smtClean="0"/>
              <a:t>Резултатите  претстави ги со графикон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табела на  фрекфентност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зглоб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mk-MK" dirty="0" smtClean="0"/>
                        <a:t>10-11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12-13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14-15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16-17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Број</a:t>
                      </a:r>
                      <a:r>
                        <a:rPr lang="mk-MK" baseline="0" dirty="0" smtClean="0"/>
                        <a:t> на ученици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II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IIII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IIII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oo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Варијации</vt:lpstr>
      <vt:lpstr>Постојат два вида на варијации</vt:lpstr>
      <vt:lpstr>Неконтинуирани</vt:lpstr>
      <vt:lpstr>  Неконтинуирани варијации  </vt:lpstr>
      <vt:lpstr>Континуирани варијации </vt:lpstr>
      <vt:lpstr>Континуирани варијации </vt:lpstr>
      <vt:lpstr>Графикони</vt:lpstr>
      <vt:lpstr>Мерење на зглобот на  раката</vt:lpstr>
      <vt:lpstr>табела на  фрекфентност</vt:lpstr>
      <vt:lpstr>Графикон на фрекфенција</vt:lpstr>
    </vt:vector>
  </TitlesOfParts>
  <Company>The Bankfield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student</dc:creator>
  <cp:lastModifiedBy>Maja</cp:lastModifiedBy>
  <cp:revision>22</cp:revision>
  <dcterms:created xsi:type="dcterms:W3CDTF">2011-02-08T10:36:25Z</dcterms:created>
  <dcterms:modified xsi:type="dcterms:W3CDTF">2018-03-24T04:31:17Z</dcterms:modified>
</cp:coreProperties>
</file>